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5.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6.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7.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8.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9.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10.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11.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1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13.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14.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15.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16.xml" ContentType="application/vnd.openxmlformats-officedocument.theme+xml"/>
  <Override PartName="/ppt/theme/theme17.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7" r:id="rId1"/>
    <p:sldMasterId id="2147483685" r:id="rId2"/>
    <p:sldMasterId id="2147483699" r:id="rId3"/>
    <p:sldMasterId id="2147483661" r:id="rId4"/>
    <p:sldMasterId id="2147483673" r:id="rId5"/>
    <p:sldMasterId id="2147483701" r:id="rId6"/>
    <p:sldMasterId id="2147483706" r:id="rId7"/>
    <p:sldMasterId id="2147483711" r:id="rId8"/>
    <p:sldMasterId id="2147483716" r:id="rId9"/>
    <p:sldMasterId id="2147483721" r:id="rId10"/>
    <p:sldMasterId id="2147483726" r:id="rId11"/>
    <p:sldMasterId id="2147483731" r:id="rId12"/>
    <p:sldMasterId id="2147483736" r:id="rId13"/>
    <p:sldMasterId id="2147483741" r:id="rId14"/>
    <p:sldMasterId id="2147483746" r:id="rId15"/>
    <p:sldMasterId id="2147483779" r:id="rId16"/>
  </p:sldMasterIdLst>
  <p:notesMasterIdLst>
    <p:notesMasterId r:id="rId18"/>
  </p:notesMasterIdLst>
  <p:sldIdLst>
    <p:sldId id="259" r:id="rId17"/>
  </p:sldIdLst>
  <p:sldSz cx="32918400" cy="42062400"/>
  <p:notesSz cx="6858000" cy="9144000"/>
  <p:defaultTextStyle>
    <a:defPPr>
      <a:defRPr lang="en-US"/>
    </a:defPPr>
    <a:lvl1pPr marL="0" algn="l" defTabSz="3599078" rtl="0" eaLnBrk="1" latinLnBrk="0" hangingPunct="1">
      <a:defRPr sz="7085" kern="1200">
        <a:solidFill>
          <a:schemeClr val="tx1"/>
        </a:solidFill>
        <a:latin typeface="+mn-lt"/>
        <a:ea typeface="+mn-ea"/>
        <a:cs typeface="+mn-cs"/>
      </a:defRPr>
    </a:lvl1pPr>
    <a:lvl2pPr marL="1799539" algn="l" defTabSz="3599078" rtl="0" eaLnBrk="1" latinLnBrk="0" hangingPunct="1">
      <a:defRPr sz="7085" kern="1200">
        <a:solidFill>
          <a:schemeClr val="tx1"/>
        </a:solidFill>
        <a:latin typeface="+mn-lt"/>
        <a:ea typeface="+mn-ea"/>
        <a:cs typeface="+mn-cs"/>
      </a:defRPr>
    </a:lvl2pPr>
    <a:lvl3pPr marL="3599078" algn="l" defTabSz="3599078" rtl="0" eaLnBrk="1" latinLnBrk="0" hangingPunct="1">
      <a:defRPr sz="7085" kern="1200">
        <a:solidFill>
          <a:schemeClr val="tx1"/>
        </a:solidFill>
        <a:latin typeface="+mn-lt"/>
        <a:ea typeface="+mn-ea"/>
        <a:cs typeface="+mn-cs"/>
      </a:defRPr>
    </a:lvl3pPr>
    <a:lvl4pPr marL="5398618" algn="l" defTabSz="3599078" rtl="0" eaLnBrk="1" latinLnBrk="0" hangingPunct="1">
      <a:defRPr sz="7085" kern="1200">
        <a:solidFill>
          <a:schemeClr val="tx1"/>
        </a:solidFill>
        <a:latin typeface="+mn-lt"/>
        <a:ea typeface="+mn-ea"/>
        <a:cs typeface="+mn-cs"/>
      </a:defRPr>
    </a:lvl4pPr>
    <a:lvl5pPr marL="7198157" algn="l" defTabSz="3599078" rtl="0" eaLnBrk="1" latinLnBrk="0" hangingPunct="1">
      <a:defRPr sz="7085" kern="1200">
        <a:solidFill>
          <a:schemeClr val="tx1"/>
        </a:solidFill>
        <a:latin typeface="+mn-lt"/>
        <a:ea typeface="+mn-ea"/>
        <a:cs typeface="+mn-cs"/>
      </a:defRPr>
    </a:lvl5pPr>
    <a:lvl6pPr marL="8997696" algn="l" defTabSz="3599078" rtl="0" eaLnBrk="1" latinLnBrk="0" hangingPunct="1">
      <a:defRPr sz="7085" kern="1200">
        <a:solidFill>
          <a:schemeClr val="tx1"/>
        </a:solidFill>
        <a:latin typeface="+mn-lt"/>
        <a:ea typeface="+mn-ea"/>
        <a:cs typeface="+mn-cs"/>
      </a:defRPr>
    </a:lvl6pPr>
    <a:lvl7pPr marL="10797235" algn="l" defTabSz="3599078" rtl="0" eaLnBrk="1" latinLnBrk="0" hangingPunct="1">
      <a:defRPr sz="7085" kern="1200">
        <a:solidFill>
          <a:schemeClr val="tx1"/>
        </a:solidFill>
        <a:latin typeface="+mn-lt"/>
        <a:ea typeface="+mn-ea"/>
        <a:cs typeface="+mn-cs"/>
      </a:defRPr>
    </a:lvl7pPr>
    <a:lvl8pPr marL="12596774" algn="l" defTabSz="3599078" rtl="0" eaLnBrk="1" latinLnBrk="0" hangingPunct="1">
      <a:defRPr sz="7085" kern="1200">
        <a:solidFill>
          <a:schemeClr val="tx1"/>
        </a:solidFill>
        <a:latin typeface="+mn-lt"/>
        <a:ea typeface="+mn-ea"/>
        <a:cs typeface="+mn-cs"/>
      </a:defRPr>
    </a:lvl8pPr>
    <a:lvl9pPr marL="14396314" algn="l" defTabSz="3599078" rtl="0" eaLnBrk="1" latinLnBrk="0" hangingPunct="1">
      <a:defRPr sz="7085"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30D0B"/>
    <a:srgbClr val="002855"/>
    <a:srgbClr val="4472C4"/>
    <a:srgbClr val="032646"/>
    <a:srgbClr val="E7AA28"/>
    <a:srgbClr val="1E262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746"/>
    <p:restoredTop sz="94668"/>
  </p:normalViewPr>
  <p:slideViewPr>
    <p:cSldViewPr snapToGrid="0" snapToObjects="1">
      <p:cViewPr>
        <p:scale>
          <a:sx n="17" d="100"/>
          <a:sy n="17" d="100"/>
        </p:scale>
        <p:origin x="2045" y="-9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Master" Target="slideMasters/slideMaster13.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5" Type="http://schemas.openxmlformats.org/officeDocument/2006/relationships/slideMaster" Target="slideMasters/slideMaster5.xml"/><Relationship Id="rId15" Type="http://schemas.openxmlformats.org/officeDocument/2006/relationships/slideMaster" Target="slideMasters/slideMaster15.xml"/><Relationship Id="rId10" Type="http://schemas.openxmlformats.org/officeDocument/2006/relationships/slideMaster" Target="slideMasters/slideMaster10.xml"/><Relationship Id="rId19"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tableStyles" Target="tableStyles.xml"/></Relationships>
</file>

<file path=ppt/media/image1.jpg>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jpg>
</file>

<file path=ppt/media/image20.jpeg>
</file>

<file path=ppt/media/image21.jpeg>
</file>

<file path=ppt/media/image22.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A7A322-1821-8345-8CBB-7DC77739342F}" type="datetimeFigureOut">
              <a:rPr lang="en-US" smtClean="0"/>
              <a:t>7/23/2024</a:t>
            </a:fld>
            <a:endParaRPr lang="en-US"/>
          </a:p>
        </p:txBody>
      </p:sp>
      <p:sp>
        <p:nvSpPr>
          <p:cNvPr id="4" name="Slide Image Placeholder 3"/>
          <p:cNvSpPr>
            <a:spLocks noGrp="1" noRot="1" noChangeAspect="1"/>
          </p:cNvSpPr>
          <p:nvPr>
            <p:ph type="sldImg" idx="2"/>
          </p:nvPr>
        </p:nvSpPr>
        <p:spPr>
          <a:xfrm>
            <a:off x="2220913" y="1143000"/>
            <a:ext cx="24161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BFE162-6961-F348-8D7F-83D1B3577191}" type="slidenum">
              <a:rPr lang="en-US" smtClean="0"/>
              <a:t>‹#›</a:t>
            </a:fld>
            <a:endParaRPr lang="en-US"/>
          </a:p>
        </p:txBody>
      </p:sp>
    </p:spTree>
    <p:extLst>
      <p:ext uri="{BB962C8B-B14F-4D97-AF65-F5344CB8AC3E}">
        <p14:creationId xmlns:p14="http://schemas.microsoft.com/office/powerpoint/2010/main" val="3963964909"/>
      </p:ext>
    </p:extLst>
  </p:cSld>
  <p:clrMap bg1="lt1" tx1="dk1" bg2="lt2" tx2="dk2" accent1="accent1" accent2="accent2" accent3="accent3" accent4="accent4" accent5="accent5" accent6="accent6" hlink="hlink" folHlink="folHlink"/>
  <p:notesStyle>
    <a:lvl1pPr marL="0" algn="l" defTabSz="3599078" rtl="0" eaLnBrk="1" latinLnBrk="0" hangingPunct="1">
      <a:defRPr sz="4723" kern="1200">
        <a:solidFill>
          <a:schemeClr val="tx1"/>
        </a:solidFill>
        <a:latin typeface="+mn-lt"/>
        <a:ea typeface="+mn-ea"/>
        <a:cs typeface="+mn-cs"/>
      </a:defRPr>
    </a:lvl1pPr>
    <a:lvl2pPr marL="1799539" algn="l" defTabSz="3599078" rtl="0" eaLnBrk="1" latinLnBrk="0" hangingPunct="1">
      <a:defRPr sz="4723" kern="1200">
        <a:solidFill>
          <a:schemeClr val="tx1"/>
        </a:solidFill>
        <a:latin typeface="+mn-lt"/>
        <a:ea typeface="+mn-ea"/>
        <a:cs typeface="+mn-cs"/>
      </a:defRPr>
    </a:lvl2pPr>
    <a:lvl3pPr marL="3599078" algn="l" defTabSz="3599078" rtl="0" eaLnBrk="1" latinLnBrk="0" hangingPunct="1">
      <a:defRPr sz="4723" kern="1200">
        <a:solidFill>
          <a:schemeClr val="tx1"/>
        </a:solidFill>
        <a:latin typeface="+mn-lt"/>
        <a:ea typeface="+mn-ea"/>
        <a:cs typeface="+mn-cs"/>
      </a:defRPr>
    </a:lvl3pPr>
    <a:lvl4pPr marL="5398618" algn="l" defTabSz="3599078" rtl="0" eaLnBrk="1" latinLnBrk="0" hangingPunct="1">
      <a:defRPr sz="4723" kern="1200">
        <a:solidFill>
          <a:schemeClr val="tx1"/>
        </a:solidFill>
        <a:latin typeface="+mn-lt"/>
        <a:ea typeface="+mn-ea"/>
        <a:cs typeface="+mn-cs"/>
      </a:defRPr>
    </a:lvl4pPr>
    <a:lvl5pPr marL="7198157" algn="l" defTabSz="3599078" rtl="0" eaLnBrk="1" latinLnBrk="0" hangingPunct="1">
      <a:defRPr sz="4723" kern="1200">
        <a:solidFill>
          <a:schemeClr val="tx1"/>
        </a:solidFill>
        <a:latin typeface="+mn-lt"/>
        <a:ea typeface="+mn-ea"/>
        <a:cs typeface="+mn-cs"/>
      </a:defRPr>
    </a:lvl5pPr>
    <a:lvl6pPr marL="8997696" algn="l" defTabSz="3599078" rtl="0" eaLnBrk="1" latinLnBrk="0" hangingPunct="1">
      <a:defRPr sz="4723" kern="1200">
        <a:solidFill>
          <a:schemeClr val="tx1"/>
        </a:solidFill>
        <a:latin typeface="+mn-lt"/>
        <a:ea typeface="+mn-ea"/>
        <a:cs typeface="+mn-cs"/>
      </a:defRPr>
    </a:lvl6pPr>
    <a:lvl7pPr marL="10797235" algn="l" defTabSz="3599078" rtl="0" eaLnBrk="1" latinLnBrk="0" hangingPunct="1">
      <a:defRPr sz="4723" kern="1200">
        <a:solidFill>
          <a:schemeClr val="tx1"/>
        </a:solidFill>
        <a:latin typeface="+mn-lt"/>
        <a:ea typeface="+mn-ea"/>
        <a:cs typeface="+mn-cs"/>
      </a:defRPr>
    </a:lvl7pPr>
    <a:lvl8pPr marL="12596774" algn="l" defTabSz="3599078" rtl="0" eaLnBrk="1" latinLnBrk="0" hangingPunct="1">
      <a:defRPr sz="4723" kern="1200">
        <a:solidFill>
          <a:schemeClr val="tx1"/>
        </a:solidFill>
        <a:latin typeface="+mn-lt"/>
        <a:ea typeface="+mn-ea"/>
        <a:cs typeface="+mn-cs"/>
      </a:defRPr>
    </a:lvl8pPr>
    <a:lvl9pPr marL="14396314" algn="l" defTabSz="3599078" rtl="0" eaLnBrk="1" latinLnBrk="0" hangingPunct="1">
      <a:defRPr sz="4723"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20913" y="1143000"/>
            <a:ext cx="2416175" cy="3086100"/>
          </a:xfrm>
        </p:spPr>
      </p:sp>
      <p:sp>
        <p:nvSpPr>
          <p:cNvPr id="3" name="Notes Placeholder 2"/>
          <p:cNvSpPr>
            <a:spLocks noGrp="1"/>
          </p:cNvSpPr>
          <p:nvPr>
            <p:ph type="body" idx="1"/>
          </p:nvPr>
        </p:nvSpPr>
        <p:spPr/>
        <p:txBody>
          <a:bodyPr/>
          <a:lstStyle/>
          <a:p>
            <a:r>
              <a:rPr lang="en-US" dirty="0"/>
              <a:t>Example slide with title and text in two column format - Gold background with topo texture.</a:t>
            </a:r>
          </a:p>
        </p:txBody>
      </p:sp>
      <p:sp>
        <p:nvSpPr>
          <p:cNvPr id="4" name="Slide Number Placeholder 3"/>
          <p:cNvSpPr>
            <a:spLocks noGrp="1"/>
          </p:cNvSpPr>
          <p:nvPr>
            <p:ph type="sldNum" sz="quarter" idx="5"/>
          </p:nvPr>
        </p:nvSpPr>
        <p:spPr/>
        <p:txBody>
          <a:bodyPr/>
          <a:lstStyle/>
          <a:p>
            <a:fld id="{39BFE162-6961-F348-8D7F-83D1B3577191}" type="slidenum">
              <a:rPr lang="en-US" smtClean="0"/>
              <a:t>1</a:t>
            </a:fld>
            <a:endParaRPr lang="en-US"/>
          </a:p>
        </p:txBody>
      </p:sp>
    </p:spTree>
    <p:extLst>
      <p:ext uri="{BB962C8B-B14F-4D97-AF65-F5344CB8AC3E}">
        <p14:creationId xmlns:p14="http://schemas.microsoft.com/office/powerpoint/2010/main" val="3003984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4AA3D765-7F2B-F3C5-AF5D-4EC75A959762}"/>
              </a:ext>
            </a:extLst>
          </p:cNvPr>
          <p:cNvSpPr>
            <a:spLocks noGrp="1"/>
          </p:cNvSpPr>
          <p:nvPr>
            <p:ph type="ctrTitle" hasCustomPrompt="1"/>
          </p:nvPr>
        </p:nvSpPr>
        <p:spPr>
          <a:xfrm>
            <a:off x="5596128" y="12337335"/>
            <a:ext cx="24688800" cy="16452041"/>
          </a:xfrm>
          <a:prstGeom prst="rect">
            <a:avLst/>
          </a:prstGeom>
        </p:spPr>
        <p:txBody>
          <a:bodyPr anchor="b">
            <a:normAutofit/>
          </a:bodyPr>
          <a:lstStyle>
            <a:lvl1pPr algn="l">
              <a:lnSpc>
                <a:spcPts val="6000"/>
              </a:lnSpc>
              <a:defRPr sz="6600" b="1" i="0">
                <a:solidFill>
                  <a:srgbClr val="E7AA28"/>
                </a:solidFill>
                <a:latin typeface="HelveticaNeueLT Std Blk Cn" panose="020B0604020202020204" pitchFamily="34" charset="0"/>
              </a:defRPr>
            </a:lvl1pPr>
          </a:lstStyle>
          <a:p>
            <a:r>
              <a:rPr lang="en-US" dirty="0"/>
              <a:t>TITLE HERE</a:t>
            </a:r>
            <a:br>
              <a:rPr lang="en-US" dirty="0"/>
            </a:br>
            <a:r>
              <a:rPr lang="en-US" dirty="0"/>
              <a:t>SECOND LINE FOR TITLE</a:t>
            </a:r>
            <a:br>
              <a:rPr lang="en-US" dirty="0"/>
            </a:br>
            <a:endParaRPr lang="en-US" dirty="0"/>
          </a:p>
        </p:txBody>
      </p:sp>
      <p:sp>
        <p:nvSpPr>
          <p:cNvPr id="8" name="Subtitle 2">
            <a:extLst>
              <a:ext uri="{FF2B5EF4-FFF2-40B4-BE49-F238E27FC236}">
                <a16:creationId xmlns:a16="http://schemas.microsoft.com/office/drawing/2014/main" id="{8C5754B4-48AB-E85B-775A-97F03E2282D6}"/>
              </a:ext>
            </a:extLst>
          </p:cNvPr>
          <p:cNvSpPr>
            <a:spLocks noGrp="1"/>
          </p:cNvSpPr>
          <p:nvPr>
            <p:ph type="subTitle" idx="1" hasCustomPrompt="1"/>
          </p:nvPr>
        </p:nvSpPr>
        <p:spPr>
          <a:xfrm>
            <a:off x="5596128" y="24834345"/>
            <a:ext cx="24688800" cy="10155340"/>
          </a:xfrm>
          <a:prstGeom prst="rect">
            <a:avLst/>
          </a:prstGeom>
        </p:spPr>
        <p:txBody>
          <a:bodyPr/>
          <a:lstStyle>
            <a:lvl1pPr marL="0" indent="0" algn="l">
              <a:buNone/>
              <a:defRPr sz="2400" b="1" i="0">
                <a:solidFill>
                  <a:schemeClr val="bg1"/>
                </a:solidFill>
                <a:latin typeface="HelveticaNeueLT Std"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Title Here </a:t>
            </a:r>
          </a:p>
        </p:txBody>
      </p:sp>
    </p:spTree>
    <p:extLst>
      <p:ext uri="{BB962C8B-B14F-4D97-AF65-F5344CB8AC3E}">
        <p14:creationId xmlns:p14="http://schemas.microsoft.com/office/powerpoint/2010/main" val="91898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188F2A90-1415-3BFA-C6C4-8318786615B0}"/>
              </a:ext>
            </a:extLst>
          </p:cNvPr>
          <p:cNvSpPr>
            <a:spLocks noGrp="1"/>
          </p:cNvSpPr>
          <p:nvPr>
            <p:ph idx="13" hasCustomPrompt="1"/>
          </p:nvPr>
        </p:nvSpPr>
        <p:spPr>
          <a:xfrm>
            <a:off x="2674621" y="11197167"/>
            <a:ext cx="13167363" cy="26688206"/>
          </a:xfrm>
        </p:spPr>
        <p:txBody>
          <a:bodyPr/>
          <a:lstStyle>
            <a:lvl1pPr marL="0" indent="0">
              <a:buNone/>
              <a:defRPr sz="2400" b="1" i="0">
                <a:solidFill>
                  <a:srgbClr val="032646"/>
                </a:solidFill>
                <a:latin typeface="HelveticaNeueLT Std" panose="020B0604020202020204" pitchFamily="34" charset="0"/>
              </a:defRPr>
            </a:lvl1pPr>
            <a:lvl2pPr>
              <a:buClr>
                <a:srgbClr val="032646"/>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a:extLst>
              <a:ext uri="{FF2B5EF4-FFF2-40B4-BE49-F238E27FC236}">
                <a16:creationId xmlns:a16="http://schemas.microsoft.com/office/drawing/2014/main" id="{49075783-C264-57CA-CD1E-D88D0A161607}"/>
              </a:ext>
            </a:extLst>
          </p:cNvPr>
          <p:cNvSpPr>
            <a:spLocks noGrp="1"/>
          </p:cNvSpPr>
          <p:nvPr>
            <p:ph idx="14" hasCustomPrompt="1"/>
          </p:nvPr>
        </p:nvSpPr>
        <p:spPr>
          <a:xfrm>
            <a:off x="16870681" y="11189525"/>
            <a:ext cx="13167363" cy="26688206"/>
          </a:xfrm>
        </p:spPr>
        <p:txBody>
          <a:bodyPr/>
          <a:lstStyle>
            <a:lvl1pPr marL="0" indent="0">
              <a:buNone/>
              <a:defRPr sz="2400" b="1" i="0">
                <a:solidFill>
                  <a:srgbClr val="032646"/>
                </a:solidFill>
                <a:latin typeface="HelveticaNeueLT Std" panose="020B0604020202020204" pitchFamily="34" charset="0"/>
              </a:defRPr>
            </a:lvl1pPr>
            <a:lvl2pPr>
              <a:buClr>
                <a:srgbClr val="032646"/>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1">
            <a:extLst>
              <a:ext uri="{FF2B5EF4-FFF2-40B4-BE49-F238E27FC236}">
                <a16:creationId xmlns:a16="http://schemas.microsoft.com/office/drawing/2014/main" id="{CB6CC581-8CE0-DC8C-556C-3C757AF39D59}"/>
              </a:ext>
            </a:extLst>
          </p:cNvPr>
          <p:cNvSpPr>
            <a:spLocks noGrp="1"/>
          </p:cNvSpPr>
          <p:nvPr>
            <p:ph type="title" hasCustomPrompt="1"/>
          </p:nvPr>
        </p:nvSpPr>
        <p:spPr>
          <a:xfrm>
            <a:off x="2719340" y="2239436"/>
            <a:ext cx="28392120" cy="8130120"/>
          </a:xfrm>
        </p:spPr>
        <p:txBody>
          <a:bodyPr>
            <a:normAutofit/>
          </a:bodyPr>
          <a:lstStyle>
            <a:lvl1pPr>
              <a:defRPr sz="4000" b="1" i="0">
                <a:solidFill>
                  <a:srgbClr val="032646"/>
                </a:solidFill>
                <a:latin typeface="HelveticaNeueLT Std Blk Cn" panose="020B0604020202020204" pitchFamily="34" charset="0"/>
              </a:defRPr>
            </a:lvl1pPr>
          </a:lstStyle>
          <a:p>
            <a:r>
              <a:rPr lang="en-US" dirty="0"/>
              <a:t>Title Slide Headline with Topo Background </a:t>
            </a:r>
          </a:p>
        </p:txBody>
      </p:sp>
    </p:spTree>
    <p:extLst>
      <p:ext uri="{BB962C8B-B14F-4D97-AF65-F5344CB8AC3E}">
        <p14:creationId xmlns:p14="http://schemas.microsoft.com/office/powerpoint/2010/main" val="12080236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173225CB-ABE5-0CE2-5FF4-9155C4B675C7}"/>
              </a:ext>
            </a:extLst>
          </p:cNvPr>
          <p:cNvSpPr>
            <a:spLocks noGrp="1"/>
          </p:cNvSpPr>
          <p:nvPr>
            <p:ph type="title" hasCustomPrompt="1"/>
          </p:nvPr>
        </p:nvSpPr>
        <p:spPr>
          <a:xfrm>
            <a:off x="2263140" y="2239436"/>
            <a:ext cx="28392120" cy="8130120"/>
          </a:xfrm>
        </p:spPr>
        <p:txBody>
          <a:bodyPr>
            <a:normAutofit/>
          </a:bodyPr>
          <a:lstStyle>
            <a:lvl1pPr>
              <a:defRPr sz="4000" b="1" i="0">
                <a:solidFill>
                  <a:srgbClr val="032646"/>
                </a:solidFill>
                <a:latin typeface="HelveticaNeueLT Std Blk Cn" panose="020B0604020202020204" pitchFamily="34" charset="0"/>
              </a:defRPr>
            </a:lvl1pPr>
          </a:lstStyle>
          <a:p>
            <a:r>
              <a:rPr lang="en-US" dirty="0"/>
              <a:t>Title Slide Headline with Topo Background </a:t>
            </a:r>
          </a:p>
        </p:txBody>
      </p:sp>
      <p:sp>
        <p:nvSpPr>
          <p:cNvPr id="8" name="Content Placeholder 2">
            <a:extLst>
              <a:ext uri="{FF2B5EF4-FFF2-40B4-BE49-F238E27FC236}">
                <a16:creationId xmlns:a16="http://schemas.microsoft.com/office/drawing/2014/main" id="{B97BC131-965B-795B-0892-3E90DB7D562C}"/>
              </a:ext>
            </a:extLst>
          </p:cNvPr>
          <p:cNvSpPr>
            <a:spLocks noGrp="1"/>
          </p:cNvSpPr>
          <p:nvPr>
            <p:ph idx="1" hasCustomPrompt="1"/>
          </p:nvPr>
        </p:nvSpPr>
        <p:spPr>
          <a:xfrm>
            <a:off x="2263140" y="11197167"/>
            <a:ext cx="28392120" cy="26688206"/>
          </a:xfrm>
        </p:spPr>
        <p:txBody>
          <a:bodyPr/>
          <a:lstStyle>
            <a:lvl1pPr marL="0" indent="0">
              <a:buNone/>
              <a:defRPr sz="2400" b="1" i="0">
                <a:solidFill>
                  <a:srgbClr val="032646"/>
                </a:solidFill>
                <a:latin typeface="HelveticaNeueLT Std" panose="020B0604020202020204" pitchFamily="34" charset="0"/>
              </a:defRPr>
            </a:lvl1pPr>
            <a:lvl2pPr>
              <a:buClr>
                <a:srgbClr val="032646"/>
              </a:buClr>
              <a:defRPr sz="2000" b="1" i="0">
                <a:solidFill>
                  <a:srgbClr val="032646"/>
                </a:solidFill>
                <a:latin typeface="HelveticaNeueLT Std" panose="020B0604020202020204" pitchFamily="34" charset="0"/>
              </a:defRPr>
            </a:lvl2pPr>
            <a:lvl3pPr>
              <a:defRPr sz="1800" b="0" i="0">
                <a:solidFill>
                  <a:srgbClr val="032646"/>
                </a:solidFill>
                <a:latin typeface="HelveticaNeueLT Std" panose="020B0604020202020204" pitchFamily="34" charset="0"/>
              </a:defRPr>
            </a:lvl3pPr>
            <a:lvl4pPr>
              <a:defRPr sz="1600" b="0" i="0">
                <a:solidFill>
                  <a:srgbClr val="032646"/>
                </a:solidFill>
                <a:latin typeface="HelveticaNeueLT Std" panose="020B0604020202020204" pitchFamily="34" charset="0"/>
              </a:defRPr>
            </a:lvl4pPr>
            <a:lvl5pPr>
              <a:defRPr sz="1400" b="0" i="0">
                <a:solidFill>
                  <a:srgbClr val="032646"/>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629772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129C833D-8A68-EE12-E2BD-DA38243BD796}"/>
              </a:ext>
            </a:extLst>
          </p:cNvPr>
          <p:cNvSpPr>
            <a:spLocks noGrp="1"/>
          </p:cNvSpPr>
          <p:nvPr>
            <p:ph idx="13" hasCustomPrompt="1"/>
          </p:nvPr>
        </p:nvSpPr>
        <p:spPr>
          <a:xfrm>
            <a:off x="2674621" y="11197167"/>
            <a:ext cx="13167363" cy="26688206"/>
          </a:xfrm>
        </p:spPr>
        <p:txBody>
          <a:bodyPr/>
          <a:lstStyle>
            <a:lvl1pPr marL="0" indent="0">
              <a:buNone/>
              <a:defRPr sz="2400" b="1" i="0">
                <a:solidFill>
                  <a:srgbClr val="032646"/>
                </a:solidFill>
                <a:latin typeface="HelveticaNeueLT Std" panose="020B0604020202020204" pitchFamily="34" charset="0"/>
              </a:defRPr>
            </a:lvl1pPr>
            <a:lvl2pPr>
              <a:buClr>
                <a:srgbClr val="032646"/>
              </a:buClr>
              <a:defRPr sz="2000" b="1" i="0">
                <a:solidFill>
                  <a:srgbClr val="032646"/>
                </a:solidFill>
                <a:latin typeface="HelveticaNeueLT Std" panose="020B0604020202020204" pitchFamily="34" charset="0"/>
              </a:defRPr>
            </a:lvl2pPr>
            <a:lvl3pPr>
              <a:defRPr sz="1800" b="0" i="0">
                <a:solidFill>
                  <a:srgbClr val="032646"/>
                </a:solidFill>
                <a:latin typeface="HelveticaNeueLT Std" panose="020B0604020202020204" pitchFamily="34" charset="0"/>
              </a:defRPr>
            </a:lvl3pPr>
            <a:lvl4pPr>
              <a:defRPr sz="1600" b="0" i="0">
                <a:solidFill>
                  <a:srgbClr val="032646"/>
                </a:solidFill>
                <a:latin typeface="HelveticaNeueLT Std" panose="020B0604020202020204" pitchFamily="34" charset="0"/>
              </a:defRPr>
            </a:lvl4pPr>
            <a:lvl5pPr>
              <a:defRPr sz="1400" b="0" i="0">
                <a:solidFill>
                  <a:srgbClr val="032646"/>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a:extLst>
              <a:ext uri="{FF2B5EF4-FFF2-40B4-BE49-F238E27FC236}">
                <a16:creationId xmlns:a16="http://schemas.microsoft.com/office/drawing/2014/main" id="{22AA4CFC-7C31-1EFB-1B90-ACF1B0EB74AD}"/>
              </a:ext>
            </a:extLst>
          </p:cNvPr>
          <p:cNvSpPr>
            <a:spLocks noGrp="1"/>
          </p:cNvSpPr>
          <p:nvPr>
            <p:ph idx="14" hasCustomPrompt="1"/>
          </p:nvPr>
        </p:nvSpPr>
        <p:spPr>
          <a:xfrm>
            <a:off x="16870681" y="11189525"/>
            <a:ext cx="13167363" cy="26688206"/>
          </a:xfrm>
        </p:spPr>
        <p:txBody>
          <a:bodyPr/>
          <a:lstStyle>
            <a:lvl1pPr marL="0" indent="0">
              <a:buNone/>
              <a:defRPr sz="2400" b="1" i="0">
                <a:solidFill>
                  <a:srgbClr val="032646"/>
                </a:solidFill>
                <a:latin typeface="HelveticaNeueLT Std" panose="020B0604020202020204" pitchFamily="34" charset="0"/>
              </a:defRPr>
            </a:lvl1pPr>
            <a:lvl2pPr>
              <a:buClr>
                <a:srgbClr val="032646"/>
              </a:buClr>
              <a:defRPr sz="2000" b="1" i="0">
                <a:solidFill>
                  <a:srgbClr val="032646"/>
                </a:solidFill>
                <a:latin typeface="HelveticaNeueLT Std" panose="020B0604020202020204" pitchFamily="34" charset="0"/>
              </a:defRPr>
            </a:lvl2pPr>
            <a:lvl3pPr>
              <a:defRPr sz="1800" b="0" i="0">
                <a:solidFill>
                  <a:srgbClr val="032646"/>
                </a:solidFill>
                <a:latin typeface="HelveticaNeueLT Std" panose="020B0604020202020204" pitchFamily="34" charset="0"/>
              </a:defRPr>
            </a:lvl3pPr>
            <a:lvl4pPr>
              <a:defRPr sz="1600" b="0" i="0">
                <a:solidFill>
                  <a:srgbClr val="032646"/>
                </a:solidFill>
                <a:latin typeface="HelveticaNeueLT Std" panose="020B0604020202020204" pitchFamily="34" charset="0"/>
              </a:defRPr>
            </a:lvl4pPr>
            <a:lvl5pPr>
              <a:defRPr sz="1400" b="0" i="0">
                <a:solidFill>
                  <a:srgbClr val="032646"/>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CCD66030-6B8E-551E-EA14-B1E75E3FBDFF}"/>
              </a:ext>
            </a:extLst>
          </p:cNvPr>
          <p:cNvSpPr>
            <a:spLocks noGrp="1"/>
          </p:cNvSpPr>
          <p:nvPr>
            <p:ph type="title" hasCustomPrompt="1"/>
          </p:nvPr>
        </p:nvSpPr>
        <p:spPr>
          <a:xfrm>
            <a:off x="2719340" y="2239436"/>
            <a:ext cx="28392120" cy="8130120"/>
          </a:xfrm>
        </p:spPr>
        <p:txBody>
          <a:bodyPr>
            <a:normAutofit/>
          </a:bodyPr>
          <a:lstStyle>
            <a:lvl1pPr>
              <a:defRPr sz="4000" b="1" i="0">
                <a:solidFill>
                  <a:srgbClr val="032646"/>
                </a:solidFill>
                <a:latin typeface="HelveticaNeueLT Std Blk Cn" panose="020B0604020202020204" pitchFamily="34" charset="0"/>
              </a:defRPr>
            </a:lvl1pPr>
          </a:lstStyle>
          <a:p>
            <a:r>
              <a:rPr lang="en-US" dirty="0"/>
              <a:t>Title Slide Headline with Topo Background </a:t>
            </a:r>
          </a:p>
        </p:txBody>
      </p:sp>
    </p:spTree>
    <p:extLst>
      <p:ext uri="{BB962C8B-B14F-4D97-AF65-F5344CB8AC3E}">
        <p14:creationId xmlns:p14="http://schemas.microsoft.com/office/powerpoint/2010/main" val="36987139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D3C1740-D16F-C7E7-E0BA-5D458A340F0F}"/>
              </a:ext>
            </a:extLst>
          </p:cNvPr>
          <p:cNvSpPr>
            <a:spLocks noGrp="1"/>
          </p:cNvSpPr>
          <p:nvPr>
            <p:ph type="title" hasCustomPrompt="1"/>
          </p:nvPr>
        </p:nvSpPr>
        <p:spPr>
          <a:xfrm>
            <a:off x="2263140" y="2239436"/>
            <a:ext cx="28392120" cy="8130120"/>
          </a:xfrm>
        </p:spPr>
        <p:txBody>
          <a:bodyPr>
            <a:normAutofit/>
          </a:bodyPr>
          <a:lstStyle>
            <a:lvl1pPr>
              <a:defRPr sz="4000" b="1" i="0">
                <a:solidFill>
                  <a:srgbClr val="E7AA28"/>
                </a:solidFill>
                <a:latin typeface="HelveticaNeueLT Std Blk Cn" panose="020B0604020202020204" pitchFamily="34" charset="0"/>
              </a:defRPr>
            </a:lvl1pPr>
          </a:lstStyle>
          <a:p>
            <a:r>
              <a:rPr lang="en-US" dirty="0"/>
              <a:t>Title Slide Headline with Topo Background </a:t>
            </a:r>
          </a:p>
        </p:txBody>
      </p:sp>
      <p:sp>
        <p:nvSpPr>
          <p:cNvPr id="8" name="Content Placeholder 2">
            <a:extLst>
              <a:ext uri="{FF2B5EF4-FFF2-40B4-BE49-F238E27FC236}">
                <a16:creationId xmlns:a16="http://schemas.microsoft.com/office/drawing/2014/main" id="{32BE416F-36A2-B962-D297-6EC6E85D9A80}"/>
              </a:ext>
            </a:extLst>
          </p:cNvPr>
          <p:cNvSpPr>
            <a:spLocks noGrp="1"/>
          </p:cNvSpPr>
          <p:nvPr>
            <p:ph idx="1" hasCustomPrompt="1"/>
          </p:nvPr>
        </p:nvSpPr>
        <p:spPr>
          <a:xfrm>
            <a:off x="2263140" y="11197167"/>
            <a:ext cx="28392120" cy="26688206"/>
          </a:xfrm>
        </p:spPr>
        <p:txBody>
          <a:bodyPr/>
          <a:lstStyle>
            <a:lvl1pPr marL="0" indent="0">
              <a:buNone/>
              <a:defRPr sz="2400" b="1" i="0">
                <a:solidFill>
                  <a:srgbClr val="E7AA28"/>
                </a:solidFill>
                <a:latin typeface="HelveticaNeueLT Std" panose="020B0604020202020204" pitchFamily="34" charset="0"/>
              </a:defRPr>
            </a:lvl1pPr>
            <a:lvl2pPr>
              <a:buClr>
                <a:srgbClr val="E7AA28"/>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59456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C411BC7E-C6D6-B0AF-7A98-3BD5D185256E}"/>
              </a:ext>
            </a:extLst>
          </p:cNvPr>
          <p:cNvSpPr>
            <a:spLocks noGrp="1"/>
          </p:cNvSpPr>
          <p:nvPr>
            <p:ph idx="13" hasCustomPrompt="1"/>
          </p:nvPr>
        </p:nvSpPr>
        <p:spPr>
          <a:xfrm>
            <a:off x="2674621" y="11197167"/>
            <a:ext cx="13167363" cy="26688206"/>
          </a:xfrm>
        </p:spPr>
        <p:txBody>
          <a:bodyPr/>
          <a:lstStyle>
            <a:lvl1pPr marL="0" indent="0">
              <a:buNone/>
              <a:defRPr sz="2400" b="1" i="0">
                <a:solidFill>
                  <a:srgbClr val="E7AA28"/>
                </a:solidFill>
                <a:latin typeface="HelveticaNeueLT Std" panose="020B0604020202020204" pitchFamily="34" charset="0"/>
              </a:defRPr>
            </a:lvl1pPr>
            <a:lvl2pPr>
              <a:buClr>
                <a:srgbClr val="E7AA28"/>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a:extLst>
              <a:ext uri="{FF2B5EF4-FFF2-40B4-BE49-F238E27FC236}">
                <a16:creationId xmlns:a16="http://schemas.microsoft.com/office/drawing/2014/main" id="{D0837662-8FB7-1A57-5BFD-AC2878A24782}"/>
              </a:ext>
            </a:extLst>
          </p:cNvPr>
          <p:cNvSpPr>
            <a:spLocks noGrp="1"/>
          </p:cNvSpPr>
          <p:nvPr>
            <p:ph idx="14" hasCustomPrompt="1"/>
          </p:nvPr>
        </p:nvSpPr>
        <p:spPr>
          <a:xfrm>
            <a:off x="16870681" y="11189525"/>
            <a:ext cx="13167363" cy="26688206"/>
          </a:xfrm>
        </p:spPr>
        <p:txBody>
          <a:bodyPr/>
          <a:lstStyle>
            <a:lvl1pPr marL="0" indent="0">
              <a:buNone/>
              <a:defRPr sz="2400" b="1" i="0">
                <a:solidFill>
                  <a:srgbClr val="E7AA28"/>
                </a:solidFill>
                <a:latin typeface="HelveticaNeueLT Std" panose="020B0604020202020204" pitchFamily="34" charset="0"/>
              </a:defRPr>
            </a:lvl1pPr>
            <a:lvl2pPr>
              <a:buClr>
                <a:srgbClr val="E7AA28"/>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4261AA4A-92CA-4089-D813-9C5DF3DD8BE8}"/>
              </a:ext>
            </a:extLst>
          </p:cNvPr>
          <p:cNvSpPr>
            <a:spLocks noGrp="1"/>
          </p:cNvSpPr>
          <p:nvPr>
            <p:ph type="title" hasCustomPrompt="1"/>
          </p:nvPr>
        </p:nvSpPr>
        <p:spPr>
          <a:xfrm>
            <a:off x="2719340" y="2239436"/>
            <a:ext cx="28392120" cy="8130120"/>
          </a:xfrm>
        </p:spPr>
        <p:txBody>
          <a:bodyPr>
            <a:normAutofit/>
          </a:bodyPr>
          <a:lstStyle>
            <a:lvl1pPr>
              <a:defRPr sz="4000" b="1" i="0">
                <a:solidFill>
                  <a:srgbClr val="E7AA28"/>
                </a:solidFill>
                <a:latin typeface="HelveticaNeueLT Std Blk Cn" panose="020B0604020202020204" pitchFamily="34" charset="0"/>
              </a:defRPr>
            </a:lvl1pPr>
          </a:lstStyle>
          <a:p>
            <a:r>
              <a:rPr lang="en-US" dirty="0"/>
              <a:t>Title Slide Headline with Topo Background </a:t>
            </a:r>
          </a:p>
        </p:txBody>
      </p:sp>
    </p:spTree>
    <p:extLst>
      <p:ext uri="{BB962C8B-B14F-4D97-AF65-F5344CB8AC3E}">
        <p14:creationId xmlns:p14="http://schemas.microsoft.com/office/powerpoint/2010/main" val="13162776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3180B61-1E40-5295-457E-5947CCFC1B87}"/>
              </a:ext>
            </a:extLst>
          </p:cNvPr>
          <p:cNvSpPr>
            <a:spLocks noGrp="1"/>
          </p:cNvSpPr>
          <p:nvPr>
            <p:ph type="title" hasCustomPrompt="1"/>
          </p:nvPr>
        </p:nvSpPr>
        <p:spPr>
          <a:xfrm>
            <a:off x="2263140" y="2239436"/>
            <a:ext cx="28392120" cy="8130120"/>
          </a:xfrm>
        </p:spPr>
        <p:txBody>
          <a:bodyPr>
            <a:normAutofit/>
          </a:bodyPr>
          <a:lstStyle>
            <a:lvl1pPr>
              <a:defRPr sz="4000" b="1" i="0">
                <a:solidFill>
                  <a:srgbClr val="E7AA28"/>
                </a:solidFill>
                <a:latin typeface="HelveticaNeueLT Std Blk Cn" panose="020B0604020202020204" pitchFamily="34" charset="0"/>
              </a:defRPr>
            </a:lvl1pPr>
          </a:lstStyle>
          <a:p>
            <a:r>
              <a:rPr lang="en-US" dirty="0"/>
              <a:t>Title Slide Headline with Line Background </a:t>
            </a:r>
          </a:p>
        </p:txBody>
      </p:sp>
      <p:sp>
        <p:nvSpPr>
          <p:cNvPr id="8" name="Content Placeholder 2">
            <a:extLst>
              <a:ext uri="{FF2B5EF4-FFF2-40B4-BE49-F238E27FC236}">
                <a16:creationId xmlns:a16="http://schemas.microsoft.com/office/drawing/2014/main" id="{FF003062-EA5D-2869-0712-63AAFC99FC8B}"/>
              </a:ext>
            </a:extLst>
          </p:cNvPr>
          <p:cNvSpPr>
            <a:spLocks noGrp="1"/>
          </p:cNvSpPr>
          <p:nvPr>
            <p:ph idx="1" hasCustomPrompt="1"/>
          </p:nvPr>
        </p:nvSpPr>
        <p:spPr>
          <a:xfrm>
            <a:off x="2263140" y="11197167"/>
            <a:ext cx="28392120" cy="26688206"/>
          </a:xfrm>
        </p:spPr>
        <p:txBody>
          <a:bodyPr/>
          <a:lstStyle>
            <a:lvl1pPr marL="0" indent="0">
              <a:buNone/>
              <a:defRPr sz="2400" b="1" i="0">
                <a:solidFill>
                  <a:srgbClr val="E7AA28"/>
                </a:solidFill>
                <a:latin typeface="HelveticaNeueLT Std" panose="020B0604020202020204" pitchFamily="34" charset="0"/>
              </a:defRPr>
            </a:lvl1pPr>
            <a:lvl2pPr>
              <a:buClr>
                <a:srgbClr val="E7AA28"/>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270259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D3DE2AB5-CAE0-002A-137A-6DACDB196FF5}"/>
              </a:ext>
            </a:extLst>
          </p:cNvPr>
          <p:cNvSpPr>
            <a:spLocks noGrp="1"/>
          </p:cNvSpPr>
          <p:nvPr>
            <p:ph idx="13" hasCustomPrompt="1"/>
          </p:nvPr>
        </p:nvSpPr>
        <p:spPr>
          <a:xfrm>
            <a:off x="2674621" y="11197167"/>
            <a:ext cx="13167363" cy="26688206"/>
          </a:xfrm>
        </p:spPr>
        <p:txBody>
          <a:bodyPr/>
          <a:lstStyle>
            <a:lvl1pPr marL="0" indent="0">
              <a:buNone/>
              <a:defRPr sz="2400" b="1" i="0">
                <a:solidFill>
                  <a:srgbClr val="E7AA28"/>
                </a:solidFill>
                <a:latin typeface="HelveticaNeueLT Std" panose="020B0604020202020204" pitchFamily="34" charset="0"/>
              </a:defRPr>
            </a:lvl1pPr>
            <a:lvl2pPr>
              <a:buClr>
                <a:srgbClr val="E7AA28"/>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a:extLst>
              <a:ext uri="{FF2B5EF4-FFF2-40B4-BE49-F238E27FC236}">
                <a16:creationId xmlns:a16="http://schemas.microsoft.com/office/drawing/2014/main" id="{6039DC82-A93F-AB9E-D8EB-172DC641F62B}"/>
              </a:ext>
            </a:extLst>
          </p:cNvPr>
          <p:cNvSpPr>
            <a:spLocks noGrp="1"/>
          </p:cNvSpPr>
          <p:nvPr>
            <p:ph idx="14" hasCustomPrompt="1"/>
          </p:nvPr>
        </p:nvSpPr>
        <p:spPr>
          <a:xfrm>
            <a:off x="16870681" y="11189525"/>
            <a:ext cx="13167363" cy="26688206"/>
          </a:xfrm>
        </p:spPr>
        <p:txBody>
          <a:bodyPr/>
          <a:lstStyle>
            <a:lvl1pPr marL="0" indent="0">
              <a:buNone/>
              <a:defRPr sz="2400" b="1" i="0">
                <a:solidFill>
                  <a:srgbClr val="E7AA28"/>
                </a:solidFill>
                <a:latin typeface="HelveticaNeueLT Std" panose="020B0604020202020204" pitchFamily="34" charset="0"/>
              </a:defRPr>
            </a:lvl1pPr>
            <a:lvl2pPr>
              <a:buClr>
                <a:srgbClr val="E7AA28"/>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1885D21F-C25C-4D9B-EF6C-66371C5576F7}"/>
              </a:ext>
            </a:extLst>
          </p:cNvPr>
          <p:cNvSpPr>
            <a:spLocks noGrp="1"/>
          </p:cNvSpPr>
          <p:nvPr>
            <p:ph type="title" hasCustomPrompt="1"/>
          </p:nvPr>
        </p:nvSpPr>
        <p:spPr>
          <a:xfrm>
            <a:off x="2719340" y="2239436"/>
            <a:ext cx="28392120" cy="8130120"/>
          </a:xfrm>
        </p:spPr>
        <p:txBody>
          <a:bodyPr>
            <a:normAutofit/>
          </a:bodyPr>
          <a:lstStyle>
            <a:lvl1pPr>
              <a:defRPr sz="4000" b="1" i="0">
                <a:solidFill>
                  <a:srgbClr val="E7AA28"/>
                </a:solidFill>
                <a:latin typeface="HelveticaNeueLT Std Blk Cn" panose="020B0604020202020204" pitchFamily="34" charset="0"/>
              </a:defRPr>
            </a:lvl1pPr>
          </a:lstStyle>
          <a:p>
            <a:r>
              <a:rPr lang="en-US" dirty="0"/>
              <a:t>Title Slide Headline with Line Background </a:t>
            </a:r>
          </a:p>
        </p:txBody>
      </p:sp>
    </p:spTree>
    <p:extLst>
      <p:ext uri="{BB962C8B-B14F-4D97-AF65-F5344CB8AC3E}">
        <p14:creationId xmlns:p14="http://schemas.microsoft.com/office/powerpoint/2010/main" val="416366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1E8F6EE-8CD8-73BC-F333-A4F2FC519990}"/>
              </a:ext>
            </a:extLst>
          </p:cNvPr>
          <p:cNvSpPr>
            <a:spLocks noGrp="1"/>
          </p:cNvSpPr>
          <p:nvPr>
            <p:ph type="title" hasCustomPrompt="1"/>
          </p:nvPr>
        </p:nvSpPr>
        <p:spPr>
          <a:xfrm>
            <a:off x="2263140" y="2239436"/>
            <a:ext cx="28392120" cy="8130120"/>
          </a:xfrm>
        </p:spPr>
        <p:txBody>
          <a:bodyPr>
            <a:normAutofit/>
          </a:bodyPr>
          <a:lstStyle>
            <a:lvl1pPr>
              <a:defRPr sz="4000" b="1" i="0">
                <a:solidFill>
                  <a:srgbClr val="E7AA28"/>
                </a:solidFill>
                <a:latin typeface="HelveticaNeueLT Std Blk Cn" panose="020B0604020202020204" pitchFamily="34" charset="0"/>
              </a:defRPr>
            </a:lvl1pPr>
          </a:lstStyle>
          <a:p>
            <a:r>
              <a:rPr lang="en-US" dirty="0"/>
              <a:t>Title Slide Headline with Line Background </a:t>
            </a:r>
          </a:p>
        </p:txBody>
      </p:sp>
      <p:sp>
        <p:nvSpPr>
          <p:cNvPr id="8" name="Content Placeholder 2">
            <a:extLst>
              <a:ext uri="{FF2B5EF4-FFF2-40B4-BE49-F238E27FC236}">
                <a16:creationId xmlns:a16="http://schemas.microsoft.com/office/drawing/2014/main" id="{0EA2E569-13C8-9EE4-91E1-A14EBCCBF392}"/>
              </a:ext>
            </a:extLst>
          </p:cNvPr>
          <p:cNvSpPr>
            <a:spLocks noGrp="1"/>
          </p:cNvSpPr>
          <p:nvPr>
            <p:ph idx="1" hasCustomPrompt="1"/>
          </p:nvPr>
        </p:nvSpPr>
        <p:spPr>
          <a:xfrm>
            <a:off x="2263140" y="11197167"/>
            <a:ext cx="28392120" cy="26688206"/>
          </a:xfrm>
        </p:spPr>
        <p:txBody>
          <a:bodyPr/>
          <a:lstStyle>
            <a:lvl1pPr marL="0" indent="0">
              <a:buNone/>
              <a:defRPr sz="2400" b="1" i="0">
                <a:solidFill>
                  <a:srgbClr val="E7AA28"/>
                </a:solidFill>
                <a:latin typeface="HelveticaNeueLT Std" panose="020B0604020202020204" pitchFamily="34" charset="0"/>
              </a:defRPr>
            </a:lvl1pPr>
            <a:lvl2pPr>
              <a:buClr>
                <a:srgbClr val="E7AA28"/>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9519370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F0DDA2B-266F-1C8F-FDF1-49680D61A47C}"/>
              </a:ext>
            </a:extLst>
          </p:cNvPr>
          <p:cNvSpPr>
            <a:spLocks noGrp="1"/>
          </p:cNvSpPr>
          <p:nvPr>
            <p:ph idx="13" hasCustomPrompt="1"/>
          </p:nvPr>
        </p:nvSpPr>
        <p:spPr>
          <a:xfrm>
            <a:off x="2674621" y="11197167"/>
            <a:ext cx="13167363" cy="26688206"/>
          </a:xfrm>
        </p:spPr>
        <p:txBody>
          <a:bodyPr/>
          <a:lstStyle>
            <a:lvl1pPr marL="0" indent="0">
              <a:buNone/>
              <a:defRPr sz="2400" b="1" i="0">
                <a:solidFill>
                  <a:srgbClr val="E7AA28"/>
                </a:solidFill>
                <a:latin typeface="HelveticaNeueLT Std" panose="020B0604020202020204" pitchFamily="34" charset="0"/>
              </a:defRPr>
            </a:lvl1pPr>
            <a:lvl2pPr>
              <a:buClr>
                <a:srgbClr val="E7AA28"/>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2">
            <a:extLst>
              <a:ext uri="{FF2B5EF4-FFF2-40B4-BE49-F238E27FC236}">
                <a16:creationId xmlns:a16="http://schemas.microsoft.com/office/drawing/2014/main" id="{45ADFC0C-8891-C7A3-2BDF-84533BE65A91}"/>
              </a:ext>
            </a:extLst>
          </p:cNvPr>
          <p:cNvSpPr>
            <a:spLocks noGrp="1"/>
          </p:cNvSpPr>
          <p:nvPr>
            <p:ph idx="14" hasCustomPrompt="1"/>
          </p:nvPr>
        </p:nvSpPr>
        <p:spPr>
          <a:xfrm>
            <a:off x="16870681" y="11189525"/>
            <a:ext cx="13167363" cy="26688206"/>
          </a:xfrm>
        </p:spPr>
        <p:txBody>
          <a:bodyPr/>
          <a:lstStyle>
            <a:lvl1pPr marL="0" indent="0">
              <a:buNone/>
              <a:defRPr sz="2400" b="1" i="0">
                <a:solidFill>
                  <a:srgbClr val="E7AA28"/>
                </a:solidFill>
                <a:latin typeface="HelveticaNeueLT Std" panose="020B0604020202020204" pitchFamily="34" charset="0"/>
              </a:defRPr>
            </a:lvl1pPr>
            <a:lvl2pPr>
              <a:buClr>
                <a:srgbClr val="E7AA28"/>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itle 1">
            <a:extLst>
              <a:ext uri="{FF2B5EF4-FFF2-40B4-BE49-F238E27FC236}">
                <a16:creationId xmlns:a16="http://schemas.microsoft.com/office/drawing/2014/main" id="{EB9C6625-F0A1-4259-3380-2BEE930D7315}"/>
              </a:ext>
            </a:extLst>
          </p:cNvPr>
          <p:cNvSpPr>
            <a:spLocks noGrp="1"/>
          </p:cNvSpPr>
          <p:nvPr>
            <p:ph type="title" hasCustomPrompt="1"/>
          </p:nvPr>
        </p:nvSpPr>
        <p:spPr>
          <a:xfrm>
            <a:off x="2674620" y="2300395"/>
            <a:ext cx="28392120" cy="8130120"/>
          </a:xfrm>
        </p:spPr>
        <p:txBody>
          <a:bodyPr>
            <a:normAutofit/>
          </a:bodyPr>
          <a:lstStyle>
            <a:lvl1pPr>
              <a:defRPr sz="4000" b="1" i="0">
                <a:solidFill>
                  <a:srgbClr val="E7AA28"/>
                </a:solidFill>
                <a:latin typeface="HelveticaNeueLT Std Blk Cn" panose="020B0604020202020204" pitchFamily="34" charset="0"/>
              </a:defRPr>
            </a:lvl1pPr>
          </a:lstStyle>
          <a:p>
            <a:r>
              <a:rPr lang="en-US" dirty="0"/>
              <a:t>Title Slide Headline with Line Background </a:t>
            </a:r>
          </a:p>
        </p:txBody>
      </p:sp>
    </p:spTree>
    <p:extLst>
      <p:ext uri="{BB962C8B-B14F-4D97-AF65-F5344CB8AC3E}">
        <p14:creationId xmlns:p14="http://schemas.microsoft.com/office/powerpoint/2010/main" val="40175369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1BF0A20-4898-5141-6316-2765560737BF}"/>
              </a:ext>
            </a:extLst>
          </p:cNvPr>
          <p:cNvSpPr>
            <a:spLocks noGrp="1"/>
          </p:cNvSpPr>
          <p:nvPr>
            <p:ph type="title" hasCustomPrompt="1"/>
          </p:nvPr>
        </p:nvSpPr>
        <p:spPr>
          <a:xfrm>
            <a:off x="2263140" y="2239436"/>
            <a:ext cx="28392120" cy="8130120"/>
          </a:xfrm>
        </p:spPr>
        <p:txBody>
          <a:bodyPr>
            <a:normAutofit/>
          </a:bodyPr>
          <a:lstStyle>
            <a:lvl1pPr>
              <a:defRPr sz="4000" b="1" i="0">
                <a:solidFill>
                  <a:srgbClr val="032646"/>
                </a:solidFill>
                <a:latin typeface="HelveticaNeueLT Std Blk Cn" panose="020B0604020202020204" pitchFamily="34" charset="0"/>
              </a:defRPr>
            </a:lvl1pPr>
          </a:lstStyle>
          <a:p>
            <a:r>
              <a:rPr lang="en-US" dirty="0"/>
              <a:t>Title Slide Headline with Line Background </a:t>
            </a:r>
          </a:p>
        </p:txBody>
      </p:sp>
      <p:sp>
        <p:nvSpPr>
          <p:cNvPr id="8" name="Content Placeholder 2">
            <a:extLst>
              <a:ext uri="{FF2B5EF4-FFF2-40B4-BE49-F238E27FC236}">
                <a16:creationId xmlns:a16="http://schemas.microsoft.com/office/drawing/2014/main" id="{5E2E40D3-2387-EB21-6A2B-A200F3BD0B85}"/>
              </a:ext>
            </a:extLst>
          </p:cNvPr>
          <p:cNvSpPr>
            <a:spLocks noGrp="1"/>
          </p:cNvSpPr>
          <p:nvPr>
            <p:ph idx="1" hasCustomPrompt="1"/>
          </p:nvPr>
        </p:nvSpPr>
        <p:spPr>
          <a:xfrm>
            <a:off x="2263140" y="11197167"/>
            <a:ext cx="28392120" cy="26688206"/>
          </a:xfrm>
        </p:spPr>
        <p:txBody>
          <a:bodyPr/>
          <a:lstStyle>
            <a:lvl1pPr marL="0" indent="0">
              <a:buNone/>
              <a:defRPr sz="2400" b="1" i="0">
                <a:solidFill>
                  <a:srgbClr val="032646"/>
                </a:solidFill>
                <a:latin typeface="HelveticaNeueLT Std" panose="020B0604020202020204" pitchFamily="34" charset="0"/>
              </a:defRPr>
            </a:lvl1pPr>
            <a:lvl2pPr>
              <a:buClr>
                <a:srgbClr val="032646"/>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271100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63C36C7E-2490-3CCE-E49E-E80F3A645494}"/>
              </a:ext>
            </a:extLst>
          </p:cNvPr>
          <p:cNvSpPr>
            <a:spLocks noGrp="1"/>
          </p:cNvSpPr>
          <p:nvPr>
            <p:ph type="ctrTitle" hasCustomPrompt="1"/>
          </p:nvPr>
        </p:nvSpPr>
        <p:spPr>
          <a:xfrm>
            <a:off x="5596128" y="12337335"/>
            <a:ext cx="24688800" cy="16452041"/>
          </a:xfrm>
          <a:prstGeom prst="rect">
            <a:avLst/>
          </a:prstGeom>
        </p:spPr>
        <p:txBody>
          <a:bodyPr anchor="b">
            <a:normAutofit/>
          </a:bodyPr>
          <a:lstStyle>
            <a:lvl1pPr algn="l">
              <a:lnSpc>
                <a:spcPts val="6000"/>
              </a:lnSpc>
              <a:defRPr sz="6600" b="1" i="0">
                <a:solidFill>
                  <a:srgbClr val="032646"/>
                </a:solidFill>
                <a:latin typeface="HelveticaNeueLT Std Blk Cn" panose="020B0604020202020204" pitchFamily="34" charset="0"/>
              </a:defRPr>
            </a:lvl1pPr>
          </a:lstStyle>
          <a:p>
            <a:r>
              <a:rPr lang="en-US" dirty="0"/>
              <a:t>TITLE HERE</a:t>
            </a:r>
            <a:br>
              <a:rPr lang="en-US" dirty="0"/>
            </a:br>
            <a:r>
              <a:rPr lang="en-US" dirty="0"/>
              <a:t>SECOND LINE FOR TITLE</a:t>
            </a:r>
            <a:br>
              <a:rPr lang="en-US" dirty="0"/>
            </a:br>
            <a:endParaRPr lang="en-US" dirty="0"/>
          </a:p>
        </p:txBody>
      </p:sp>
      <p:sp>
        <p:nvSpPr>
          <p:cNvPr id="8" name="Subtitle 2">
            <a:extLst>
              <a:ext uri="{FF2B5EF4-FFF2-40B4-BE49-F238E27FC236}">
                <a16:creationId xmlns:a16="http://schemas.microsoft.com/office/drawing/2014/main" id="{1122FD17-918D-0A2C-FDDB-E69B074D89F8}"/>
              </a:ext>
            </a:extLst>
          </p:cNvPr>
          <p:cNvSpPr>
            <a:spLocks noGrp="1"/>
          </p:cNvSpPr>
          <p:nvPr>
            <p:ph type="subTitle" idx="1" hasCustomPrompt="1"/>
          </p:nvPr>
        </p:nvSpPr>
        <p:spPr>
          <a:xfrm>
            <a:off x="5596128" y="24834345"/>
            <a:ext cx="24688800" cy="10155340"/>
          </a:xfrm>
          <a:prstGeom prst="rect">
            <a:avLst/>
          </a:prstGeom>
        </p:spPr>
        <p:txBody>
          <a:bodyPr/>
          <a:lstStyle>
            <a:lvl1pPr marL="0" indent="0" algn="l">
              <a:buNone/>
              <a:defRPr sz="2400" b="1" i="0">
                <a:solidFill>
                  <a:schemeClr val="bg1"/>
                </a:solidFill>
                <a:latin typeface="HelveticaNeueLT Std"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Title Here </a:t>
            </a:r>
          </a:p>
        </p:txBody>
      </p:sp>
    </p:spTree>
    <p:extLst>
      <p:ext uri="{BB962C8B-B14F-4D97-AF65-F5344CB8AC3E}">
        <p14:creationId xmlns:p14="http://schemas.microsoft.com/office/powerpoint/2010/main" val="15199018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B10575DD-EEC8-E66F-6F69-19A5A8D9DDC4}"/>
              </a:ext>
            </a:extLst>
          </p:cNvPr>
          <p:cNvSpPr>
            <a:spLocks noGrp="1"/>
          </p:cNvSpPr>
          <p:nvPr>
            <p:ph idx="13" hasCustomPrompt="1"/>
          </p:nvPr>
        </p:nvSpPr>
        <p:spPr>
          <a:xfrm>
            <a:off x="2674621" y="11197167"/>
            <a:ext cx="13167363" cy="26688206"/>
          </a:xfrm>
        </p:spPr>
        <p:txBody>
          <a:bodyPr/>
          <a:lstStyle>
            <a:lvl1pPr marL="0" indent="0">
              <a:buNone/>
              <a:defRPr sz="2400" b="1" i="0">
                <a:solidFill>
                  <a:srgbClr val="032646"/>
                </a:solidFill>
                <a:latin typeface="HelveticaNeueLT Std" panose="020B0604020202020204" pitchFamily="34" charset="0"/>
              </a:defRPr>
            </a:lvl1pPr>
            <a:lvl2pPr>
              <a:buClr>
                <a:srgbClr val="032646"/>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a:extLst>
              <a:ext uri="{FF2B5EF4-FFF2-40B4-BE49-F238E27FC236}">
                <a16:creationId xmlns:a16="http://schemas.microsoft.com/office/drawing/2014/main" id="{0698F329-82B3-455E-EC8F-0E3D728EDE49}"/>
              </a:ext>
            </a:extLst>
          </p:cNvPr>
          <p:cNvSpPr>
            <a:spLocks noGrp="1"/>
          </p:cNvSpPr>
          <p:nvPr>
            <p:ph idx="14" hasCustomPrompt="1"/>
          </p:nvPr>
        </p:nvSpPr>
        <p:spPr>
          <a:xfrm>
            <a:off x="16870681" y="11189525"/>
            <a:ext cx="13167363" cy="26688206"/>
          </a:xfrm>
        </p:spPr>
        <p:txBody>
          <a:bodyPr/>
          <a:lstStyle>
            <a:lvl1pPr marL="0" indent="0">
              <a:buNone/>
              <a:defRPr sz="2400" b="1" i="0">
                <a:solidFill>
                  <a:srgbClr val="032646"/>
                </a:solidFill>
                <a:latin typeface="HelveticaNeueLT Std" panose="020B0604020202020204" pitchFamily="34" charset="0"/>
              </a:defRPr>
            </a:lvl1pPr>
            <a:lvl2pPr>
              <a:buClr>
                <a:srgbClr val="032646"/>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7E229368-8D9F-620D-A323-75530CB3AABC}"/>
              </a:ext>
            </a:extLst>
          </p:cNvPr>
          <p:cNvSpPr>
            <a:spLocks noGrp="1"/>
          </p:cNvSpPr>
          <p:nvPr>
            <p:ph type="title" hasCustomPrompt="1"/>
          </p:nvPr>
        </p:nvSpPr>
        <p:spPr>
          <a:xfrm>
            <a:off x="2674620" y="2239436"/>
            <a:ext cx="28392120" cy="8130120"/>
          </a:xfrm>
        </p:spPr>
        <p:txBody>
          <a:bodyPr>
            <a:normAutofit/>
          </a:bodyPr>
          <a:lstStyle>
            <a:lvl1pPr>
              <a:defRPr sz="4000" b="1" i="0">
                <a:solidFill>
                  <a:srgbClr val="032646"/>
                </a:solidFill>
                <a:latin typeface="HelveticaNeueLT Std Blk Cn" panose="020B0604020202020204" pitchFamily="34" charset="0"/>
              </a:defRPr>
            </a:lvl1pPr>
          </a:lstStyle>
          <a:p>
            <a:r>
              <a:rPr lang="en-US" dirty="0"/>
              <a:t>Title Slide Headline with Line Background </a:t>
            </a:r>
          </a:p>
        </p:txBody>
      </p:sp>
    </p:spTree>
    <p:extLst>
      <p:ext uri="{BB962C8B-B14F-4D97-AF65-F5344CB8AC3E}">
        <p14:creationId xmlns:p14="http://schemas.microsoft.com/office/powerpoint/2010/main" val="339107760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820D24F-2F77-B22F-FB5B-E6CA98E2606F}"/>
              </a:ext>
            </a:extLst>
          </p:cNvPr>
          <p:cNvSpPr>
            <a:spLocks noGrp="1"/>
          </p:cNvSpPr>
          <p:nvPr>
            <p:ph type="title" hasCustomPrompt="1"/>
          </p:nvPr>
        </p:nvSpPr>
        <p:spPr>
          <a:xfrm>
            <a:off x="2263140" y="2239436"/>
            <a:ext cx="28392120" cy="8130120"/>
          </a:xfrm>
        </p:spPr>
        <p:txBody>
          <a:bodyPr>
            <a:normAutofit/>
          </a:bodyPr>
          <a:lstStyle>
            <a:lvl1pPr>
              <a:defRPr sz="4000" b="1" i="0">
                <a:solidFill>
                  <a:srgbClr val="032646"/>
                </a:solidFill>
                <a:latin typeface="HelveticaNeueLT Std Blk Cn" panose="020B0604020202020204" pitchFamily="34" charset="0"/>
              </a:defRPr>
            </a:lvl1pPr>
          </a:lstStyle>
          <a:p>
            <a:r>
              <a:rPr lang="en-US" dirty="0"/>
              <a:t>Title Slide Headline with Line Background </a:t>
            </a:r>
          </a:p>
        </p:txBody>
      </p:sp>
      <p:sp>
        <p:nvSpPr>
          <p:cNvPr id="8" name="Content Placeholder 2">
            <a:extLst>
              <a:ext uri="{FF2B5EF4-FFF2-40B4-BE49-F238E27FC236}">
                <a16:creationId xmlns:a16="http://schemas.microsoft.com/office/drawing/2014/main" id="{57B8C663-9E22-C516-E008-2C610A425D9A}"/>
              </a:ext>
            </a:extLst>
          </p:cNvPr>
          <p:cNvSpPr>
            <a:spLocks noGrp="1"/>
          </p:cNvSpPr>
          <p:nvPr>
            <p:ph idx="1" hasCustomPrompt="1"/>
          </p:nvPr>
        </p:nvSpPr>
        <p:spPr>
          <a:xfrm>
            <a:off x="2263140" y="11197167"/>
            <a:ext cx="28392120" cy="26688206"/>
          </a:xfrm>
        </p:spPr>
        <p:txBody>
          <a:bodyPr/>
          <a:lstStyle>
            <a:lvl1pPr marL="0" indent="0">
              <a:buNone/>
              <a:defRPr sz="2400" b="1" i="0">
                <a:solidFill>
                  <a:srgbClr val="032646"/>
                </a:solidFill>
                <a:latin typeface="HelveticaNeueLT Std" panose="020B0604020202020204" pitchFamily="34" charset="0"/>
              </a:defRPr>
            </a:lvl1pPr>
            <a:lvl2pPr>
              <a:buClr>
                <a:srgbClr val="032646"/>
              </a:buClr>
              <a:defRPr sz="2000" b="1" i="0">
                <a:solidFill>
                  <a:srgbClr val="032646"/>
                </a:solidFill>
                <a:latin typeface="HelveticaNeueLT Std" panose="020B0604020202020204" pitchFamily="34" charset="0"/>
              </a:defRPr>
            </a:lvl2pPr>
            <a:lvl3pPr>
              <a:defRPr sz="1800" b="0" i="0">
                <a:solidFill>
                  <a:srgbClr val="032646"/>
                </a:solidFill>
                <a:latin typeface="HelveticaNeueLT Std" panose="020B0604020202020204" pitchFamily="34" charset="0"/>
              </a:defRPr>
            </a:lvl3pPr>
            <a:lvl4pPr>
              <a:defRPr sz="1600" b="0" i="0">
                <a:solidFill>
                  <a:srgbClr val="032646"/>
                </a:solidFill>
                <a:latin typeface="HelveticaNeueLT Std" panose="020B0604020202020204" pitchFamily="34" charset="0"/>
              </a:defRPr>
            </a:lvl4pPr>
            <a:lvl5pPr>
              <a:defRPr sz="1400" b="0" i="0">
                <a:solidFill>
                  <a:srgbClr val="032646"/>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269773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22E3A6A-438B-CC23-CE80-C8BF6398590E}"/>
              </a:ext>
            </a:extLst>
          </p:cNvPr>
          <p:cNvSpPr>
            <a:spLocks noGrp="1"/>
          </p:cNvSpPr>
          <p:nvPr>
            <p:ph idx="13" hasCustomPrompt="1"/>
          </p:nvPr>
        </p:nvSpPr>
        <p:spPr>
          <a:xfrm>
            <a:off x="2674621" y="11197167"/>
            <a:ext cx="13167363" cy="26688206"/>
          </a:xfrm>
        </p:spPr>
        <p:txBody>
          <a:bodyPr/>
          <a:lstStyle>
            <a:lvl1pPr marL="0" indent="0">
              <a:buNone/>
              <a:defRPr sz="2400" b="1" i="0">
                <a:solidFill>
                  <a:srgbClr val="032646"/>
                </a:solidFill>
                <a:latin typeface="HelveticaNeueLT Std" panose="020B0604020202020204" pitchFamily="34" charset="0"/>
              </a:defRPr>
            </a:lvl1pPr>
            <a:lvl2pPr>
              <a:buClr>
                <a:srgbClr val="032646"/>
              </a:buClr>
              <a:defRPr sz="2000" b="1" i="0">
                <a:solidFill>
                  <a:srgbClr val="032646"/>
                </a:solidFill>
                <a:latin typeface="HelveticaNeueLT Std" panose="020B0604020202020204" pitchFamily="34" charset="0"/>
              </a:defRPr>
            </a:lvl2pPr>
            <a:lvl3pPr>
              <a:defRPr sz="1800" b="0" i="0">
                <a:solidFill>
                  <a:srgbClr val="032646"/>
                </a:solidFill>
                <a:latin typeface="HelveticaNeueLT Std" panose="020B0604020202020204" pitchFamily="34" charset="0"/>
              </a:defRPr>
            </a:lvl3pPr>
            <a:lvl4pPr>
              <a:defRPr sz="1600" b="0" i="0">
                <a:solidFill>
                  <a:srgbClr val="032646"/>
                </a:solidFill>
                <a:latin typeface="HelveticaNeueLT Std" panose="020B0604020202020204" pitchFamily="34" charset="0"/>
              </a:defRPr>
            </a:lvl4pPr>
            <a:lvl5pPr>
              <a:defRPr sz="1400" b="0" i="0">
                <a:solidFill>
                  <a:srgbClr val="032646"/>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a:extLst>
              <a:ext uri="{FF2B5EF4-FFF2-40B4-BE49-F238E27FC236}">
                <a16:creationId xmlns:a16="http://schemas.microsoft.com/office/drawing/2014/main" id="{95493AE6-B6BF-B767-AE21-C12A9F6EA7C5}"/>
              </a:ext>
            </a:extLst>
          </p:cNvPr>
          <p:cNvSpPr>
            <a:spLocks noGrp="1"/>
          </p:cNvSpPr>
          <p:nvPr>
            <p:ph idx="14" hasCustomPrompt="1"/>
          </p:nvPr>
        </p:nvSpPr>
        <p:spPr>
          <a:xfrm>
            <a:off x="16870681" y="11189525"/>
            <a:ext cx="13167363" cy="26688206"/>
          </a:xfrm>
        </p:spPr>
        <p:txBody>
          <a:bodyPr/>
          <a:lstStyle>
            <a:lvl1pPr marL="0" indent="0">
              <a:buNone/>
              <a:defRPr sz="2400" b="1" i="0">
                <a:solidFill>
                  <a:srgbClr val="032646"/>
                </a:solidFill>
                <a:latin typeface="HelveticaNeueLT Std" panose="020B0604020202020204" pitchFamily="34" charset="0"/>
              </a:defRPr>
            </a:lvl1pPr>
            <a:lvl2pPr>
              <a:buClr>
                <a:srgbClr val="032646"/>
              </a:buClr>
              <a:defRPr sz="2000" b="1" i="0">
                <a:solidFill>
                  <a:srgbClr val="032646"/>
                </a:solidFill>
                <a:latin typeface="HelveticaNeueLT Std" panose="020B0604020202020204" pitchFamily="34" charset="0"/>
              </a:defRPr>
            </a:lvl2pPr>
            <a:lvl3pPr>
              <a:defRPr sz="1800" b="0" i="0">
                <a:solidFill>
                  <a:srgbClr val="032646"/>
                </a:solidFill>
                <a:latin typeface="HelveticaNeueLT Std" panose="020B0604020202020204" pitchFamily="34" charset="0"/>
              </a:defRPr>
            </a:lvl3pPr>
            <a:lvl4pPr>
              <a:defRPr sz="1600" b="0" i="0">
                <a:solidFill>
                  <a:srgbClr val="032646"/>
                </a:solidFill>
                <a:latin typeface="HelveticaNeueLT Std" panose="020B0604020202020204" pitchFamily="34" charset="0"/>
              </a:defRPr>
            </a:lvl4pPr>
            <a:lvl5pPr>
              <a:defRPr sz="1400" b="0" i="0">
                <a:solidFill>
                  <a:srgbClr val="032646"/>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CCA35CC2-A69A-3163-1E76-E66EC31799C1}"/>
              </a:ext>
            </a:extLst>
          </p:cNvPr>
          <p:cNvSpPr>
            <a:spLocks noGrp="1"/>
          </p:cNvSpPr>
          <p:nvPr>
            <p:ph type="title" hasCustomPrompt="1"/>
          </p:nvPr>
        </p:nvSpPr>
        <p:spPr>
          <a:xfrm>
            <a:off x="2674620" y="2239436"/>
            <a:ext cx="28392120" cy="8130120"/>
          </a:xfrm>
        </p:spPr>
        <p:txBody>
          <a:bodyPr>
            <a:normAutofit/>
          </a:bodyPr>
          <a:lstStyle>
            <a:lvl1pPr>
              <a:defRPr sz="4000" b="1" i="0">
                <a:solidFill>
                  <a:srgbClr val="032646"/>
                </a:solidFill>
                <a:latin typeface="HelveticaNeueLT Std Blk Cn" panose="020B0604020202020204" pitchFamily="34" charset="0"/>
              </a:defRPr>
            </a:lvl1pPr>
          </a:lstStyle>
          <a:p>
            <a:r>
              <a:rPr lang="en-US" dirty="0"/>
              <a:t>Title Slide Headline with Line Background </a:t>
            </a:r>
          </a:p>
        </p:txBody>
      </p:sp>
    </p:spTree>
    <p:extLst>
      <p:ext uri="{BB962C8B-B14F-4D97-AF65-F5344CB8AC3E}">
        <p14:creationId xmlns:p14="http://schemas.microsoft.com/office/powerpoint/2010/main" val="34739987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8F6C414-F4D5-96ED-3C5A-F9DCE7361AC6}"/>
              </a:ext>
            </a:extLst>
          </p:cNvPr>
          <p:cNvSpPr>
            <a:spLocks noGrp="1"/>
          </p:cNvSpPr>
          <p:nvPr>
            <p:ph type="title" hasCustomPrompt="1"/>
          </p:nvPr>
        </p:nvSpPr>
        <p:spPr>
          <a:xfrm>
            <a:off x="2263140" y="2239436"/>
            <a:ext cx="28392120" cy="8130120"/>
          </a:xfrm>
        </p:spPr>
        <p:txBody>
          <a:bodyPr>
            <a:normAutofit/>
          </a:bodyPr>
          <a:lstStyle>
            <a:lvl1pPr>
              <a:defRPr sz="4000" b="1" i="0">
                <a:solidFill>
                  <a:srgbClr val="E7AA28"/>
                </a:solidFill>
                <a:latin typeface="HelveticaNeueLT Std Blk Cn" panose="020B0604020202020204" pitchFamily="34" charset="0"/>
              </a:defRPr>
            </a:lvl1pPr>
          </a:lstStyle>
          <a:p>
            <a:r>
              <a:rPr lang="en-US" dirty="0"/>
              <a:t>Title Slide Headline with Line Background </a:t>
            </a:r>
          </a:p>
        </p:txBody>
      </p:sp>
      <p:sp>
        <p:nvSpPr>
          <p:cNvPr id="8" name="Content Placeholder 2">
            <a:extLst>
              <a:ext uri="{FF2B5EF4-FFF2-40B4-BE49-F238E27FC236}">
                <a16:creationId xmlns:a16="http://schemas.microsoft.com/office/drawing/2014/main" id="{2BC1EAC0-85EA-C3FE-01A7-E2A848982332}"/>
              </a:ext>
            </a:extLst>
          </p:cNvPr>
          <p:cNvSpPr>
            <a:spLocks noGrp="1"/>
          </p:cNvSpPr>
          <p:nvPr>
            <p:ph idx="1" hasCustomPrompt="1"/>
          </p:nvPr>
        </p:nvSpPr>
        <p:spPr>
          <a:xfrm>
            <a:off x="2263140" y="11197167"/>
            <a:ext cx="28392120" cy="26688206"/>
          </a:xfrm>
        </p:spPr>
        <p:txBody>
          <a:bodyPr/>
          <a:lstStyle>
            <a:lvl1pPr marL="0" indent="0">
              <a:buNone/>
              <a:defRPr sz="2400" b="1" i="0">
                <a:solidFill>
                  <a:srgbClr val="E7AA28"/>
                </a:solidFill>
                <a:latin typeface="HelveticaNeueLT Std" panose="020B0604020202020204" pitchFamily="34" charset="0"/>
              </a:defRPr>
            </a:lvl1pPr>
            <a:lvl2pPr>
              <a:buClr>
                <a:srgbClr val="E7AA28"/>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54973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3698B22F-4EF7-629C-FCE1-4269D28CF443}"/>
              </a:ext>
            </a:extLst>
          </p:cNvPr>
          <p:cNvSpPr>
            <a:spLocks noGrp="1"/>
          </p:cNvSpPr>
          <p:nvPr>
            <p:ph idx="13" hasCustomPrompt="1"/>
          </p:nvPr>
        </p:nvSpPr>
        <p:spPr>
          <a:xfrm>
            <a:off x="2674621" y="11197167"/>
            <a:ext cx="13167363" cy="26688206"/>
          </a:xfrm>
        </p:spPr>
        <p:txBody>
          <a:bodyPr/>
          <a:lstStyle>
            <a:lvl1pPr marL="0" indent="0">
              <a:buNone/>
              <a:defRPr sz="2400" b="1" i="0">
                <a:solidFill>
                  <a:srgbClr val="E7AA28"/>
                </a:solidFill>
                <a:latin typeface="HelveticaNeueLT Std" panose="020B0604020202020204" pitchFamily="34" charset="0"/>
              </a:defRPr>
            </a:lvl1pPr>
            <a:lvl2pPr>
              <a:buClr>
                <a:srgbClr val="E7AA28"/>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a:extLst>
              <a:ext uri="{FF2B5EF4-FFF2-40B4-BE49-F238E27FC236}">
                <a16:creationId xmlns:a16="http://schemas.microsoft.com/office/drawing/2014/main" id="{CAEE4D5F-F3B6-3645-3CED-A310AA7563B2}"/>
              </a:ext>
            </a:extLst>
          </p:cNvPr>
          <p:cNvSpPr>
            <a:spLocks noGrp="1"/>
          </p:cNvSpPr>
          <p:nvPr>
            <p:ph idx="14" hasCustomPrompt="1"/>
          </p:nvPr>
        </p:nvSpPr>
        <p:spPr>
          <a:xfrm>
            <a:off x="16870681" y="11189525"/>
            <a:ext cx="13167363" cy="26688206"/>
          </a:xfrm>
        </p:spPr>
        <p:txBody>
          <a:bodyPr/>
          <a:lstStyle>
            <a:lvl1pPr marL="0" indent="0">
              <a:buNone/>
              <a:defRPr sz="2400" b="1" i="0">
                <a:solidFill>
                  <a:srgbClr val="E7AA28"/>
                </a:solidFill>
                <a:latin typeface="HelveticaNeueLT Std" panose="020B0604020202020204" pitchFamily="34" charset="0"/>
              </a:defRPr>
            </a:lvl1pPr>
            <a:lvl2pPr>
              <a:buClr>
                <a:srgbClr val="E7AA28"/>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EE6A15B0-D543-FB90-AD7A-514BE7587E4A}"/>
              </a:ext>
            </a:extLst>
          </p:cNvPr>
          <p:cNvSpPr>
            <a:spLocks noGrp="1"/>
          </p:cNvSpPr>
          <p:nvPr>
            <p:ph type="title" hasCustomPrompt="1"/>
          </p:nvPr>
        </p:nvSpPr>
        <p:spPr>
          <a:xfrm>
            <a:off x="2674620" y="2239436"/>
            <a:ext cx="28392120" cy="8130120"/>
          </a:xfrm>
        </p:spPr>
        <p:txBody>
          <a:bodyPr>
            <a:normAutofit/>
          </a:bodyPr>
          <a:lstStyle>
            <a:lvl1pPr>
              <a:defRPr sz="4000" b="1" i="0">
                <a:solidFill>
                  <a:srgbClr val="E7AA28"/>
                </a:solidFill>
                <a:latin typeface="HelveticaNeueLT Std Blk Cn" panose="020B0604020202020204" pitchFamily="34" charset="0"/>
              </a:defRPr>
            </a:lvl1pPr>
          </a:lstStyle>
          <a:p>
            <a:r>
              <a:rPr lang="en-US" dirty="0"/>
              <a:t>Title Slide Headline with Line Background </a:t>
            </a:r>
          </a:p>
        </p:txBody>
      </p:sp>
    </p:spTree>
    <p:extLst>
      <p:ext uri="{BB962C8B-B14F-4D97-AF65-F5344CB8AC3E}">
        <p14:creationId xmlns:p14="http://schemas.microsoft.com/office/powerpoint/2010/main" val="399533694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510990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03B98-9DB2-3E48-F62F-D6660B06BD86}"/>
              </a:ext>
            </a:extLst>
          </p:cNvPr>
          <p:cNvSpPr>
            <a:spLocks noGrp="1"/>
          </p:cNvSpPr>
          <p:nvPr>
            <p:ph type="ctrTitle"/>
          </p:nvPr>
        </p:nvSpPr>
        <p:spPr>
          <a:xfrm>
            <a:off x="4114800" y="6883826"/>
            <a:ext cx="24688800" cy="14643947"/>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35758E8-1C82-BFE8-E494-76A0F357E8C6}"/>
              </a:ext>
            </a:extLst>
          </p:cNvPr>
          <p:cNvSpPr>
            <a:spLocks noGrp="1"/>
          </p:cNvSpPr>
          <p:nvPr>
            <p:ph type="subTitle" idx="1"/>
          </p:nvPr>
        </p:nvSpPr>
        <p:spPr>
          <a:xfrm>
            <a:off x="4114800" y="22092500"/>
            <a:ext cx="24688800" cy="1015534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CA0890A-BAB8-BFF3-E448-4BAA75F717F2}"/>
              </a:ext>
            </a:extLst>
          </p:cNvPr>
          <p:cNvSpPr>
            <a:spLocks noGrp="1"/>
          </p:cNvSpPr>
          <p:nvPr>
            <p:ph type="dt" sz="half" idx="10"/>
          </p:nvPr>
        </p:nvSpPr>
        <p:spPr/>
        <p:txBody>
          <a:bodyPr/>
          <a:lstStyle/>
          <a:p>
            <a:fld id="{1226E060-F125-9148-B29B-66CDF700BDE9}" type="datetimeFigureOut">
              <a:rPr lang="en-US" smtClean="0"/>
              <a:t>7/23/2024</a:t>
            </a:fld>
            <a:endParaRPr lang="en-US"/>
          </a:p>
        </p:txBody>
      </p:sp>
      <p:sp>
        <p:nvSpPr>
          <p:cNvPr id="5" name="Footer Placeholder 4">
            <a:extLst>
              <a:ext uri="{FF2B5EF4-FFF2-40B4-BE49-F238E27FC236}">
                <a16:creationId xmlns:a16="http://schemas.microsoft.com/office/drawing/2014/main" id="{A84BE5B3-7B6B-5553-33A7-ACC22BB71F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362285-52A3-5ED8-C7C4-02FA56F87D0E}"/>
              </a:ext>
            </a:extLst>
          </p:cNvPr>
          <p:cNvSpPr>
            <a:spLocks noGrp="1"/>
          </p:cNvSpPr>
          <p:nvPr>
            <p:ph type="sldNum" sz="quarter" idx="12"/>
          </p:nvPr>
        </p:nvSpPr>
        <p:spPr/>
        <p:txBody>
          <a:bodyPr/>
          <a:lstStyle/>
          <a:p>
            <a:fld id="{1FBA2871-2F2B-DD49-831B-D50997BB683F}" type="slidenum">
              <a:rPr lang="en-US" smtClean="0"/>
              <a:t>‹#›</a:t>
            </a:fld>
            <a:endParaRPr lang="en-US"/>
          </a:p>
        </p:txBody>
      </p:sp>
    </p:spTree>
    <p:extLst>
      <p:ext uri="{BB962C8B-B14F-4D97-AF65-F5344CB8AC3E}">
        <p14:creationId xmlns:p14="http://schemas.microsoft.com/office/powerpoint/2010/main" val="267199548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BB402-8560-42A1-0868-7A690ED619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B9D928-BDD1-E1DB-B990-E094D0BFFEC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AC5374-6126-6BF6-B0A8-01D151814866}"/>
              </a:ext>
            </a:extLst>
          </p:cNvPr>
          <p:cNvSpPr>
            <a:spLocks noGrp="1"/>
          </p:cNvSpPr>
          <p:nvPr>
            <p:ph type="dt" sz="half" idx="10"/>
          </p:nvPr>
        </p:nvSpPr>
        <p:spPr/>
        <p:txBody>
          <a:bodyPr/>
          <a:lstStyle/>
          <a:p>
            <a:fld id="{1226E060-F125-9148-B29B-66CDF700BDE9}" type="datetimeFigureOut">
              <a:rPr lang="en-US" smtClean="0"/>
              <a:t>7/23/2024</a:t>
            </a:fld>
            <a:endParaRPr lang="en-US"/>
          </a:p>
        </p:txBody>
      </p:sp>
      <p:sp>
        <p:nvSpPr>
          <p:cNvPr id="5" name="Footer Placeholder 4">
            <a:extLst>
              <a:ext uri="{FF2B5EF4-FFF2-40B4-BE49-F238E27FC236}">
                <a16:creationId xmlns:a16="http://schemas.microsoft.com/office/drawing/2014/main" id="{51CE36EE-FBA3-9E26-6FD0-4A904B156C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E2A9B2-8FB9-6BD0-B3EA-B8C3D1CB8D93}"/>
              </a:ext>
            </a:extLst>
          </p:cNvPr>
          <p:cNvSpPr>
            <a:spLocks noGrp="1"/>
          </p:cNvSpPr>
          <p:nvPr>
            <p:ph type="sldNum" sz="quarter" idx="12"/>
          </p:nvPr>
        </p:nvSpPr>
        <p:spPr/>
        <p:txBody>
          <a:bodyPr/>
          <a:lstStyle/>
          <a:p>
            <a:fld id="{1FBA2871-2F2B-DD49-831B-D50997BB683F}" type="slidenum">
              <a:rPr lang="en-US" smtClean="0"/>
              <a:t>‹#›</a:t>
            </a:fld>
            <a:endParaRPr lang="en-US"/>
          </a:p>
        </p:txBody>
      </p:sp>
    </p:spTree>
    <p:extLst>
      <p:ext uri="{BB962C8B-B14F-4D97-AF65-F5344CB8AC3E}">
        <p14:creationId xmlns:p14="http://schemas.microsoft.com/office/powerpoint/2010/main" val="71547282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BB375-8D6F-BB7D-8487-FF32B6EED42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605FF4-74BE-5E01-18A3-A8B92E6FE30C}"/>
              </a:ext>
            </a:extLst>
          </p:cNvPr>
          <p:cNvSpPr>
            <a:spLocks noGrp="1"/>
          </p:cNvSpPr>
          <p:nvPr>
            <p:ph sz="half" idx="1"/>
          </p:nvPr>
        </p:nvSpPr>
        <p:spPr>
          <a:xfrm>
            <a:off x="2263140" y="11197167"/>
            <a:ext cx="13990320" cy="266882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F756511-9887-75B2-464F-BD9D6AB454B9}"/>
              </a:ext>
            </a:extLst>
          </p:cNvPr>
          <p:cNvSpPr>
            <a:spLocks noGrp="1"/>
          </p:cNvSpPr>
          <p:nvPr>
            <p:ph sz="half" idx="2"/>
          </p:nvPr>
        </p:nvSpPr>
        <p:spPr>
          <a:xfrm>
            <a:off x="16664940" y="11197167"/>
            <a:ext cx="13990320" cy="266882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7F3DCD-A13E-E6E0-6DDA-C11FE1AD3F81}"/>
              </a:ext>
            </a:extLst>
          </p:cNvPr>
          <p:cNvSpPr>
            <a:spLocks noGrp="1"/>
          </p:cNvSpPr>
          <p:nvPr>
            <p:ph type="dt" sz="half" idx="10"/>
          </p:nvPr>
        </p:nvSpPr>
        <p:spPr/>
        <p:txBody>
          <a:bodyPr/>
          <a:lstStyle/>
          <a:p>
            <a:fld id="{1226E060-F125-9148-B29B-66CDF700BDE9}" type="datetimeFigureOut">
              <a:rPr lang="en-US" smtClean="0"/>
              <a:t>7/23/2024</a:t>
            </a:fld>
            <a:endParaRPr lang="en-US"/>
          </a:p>
        </p:txBody>
      </p:sp>
      <p:sp>
        <p:nvSpPr>
          <p:cNvPr id="6" name="Footer Placeholder 5">
            <a:extLst>
              <a:ext uri="{FF2B5EF4-FFF2-40B4-BE49-F238E27FC236}">
                <a16:creationId xmlns:a16="http://schemas.microsoft.com/office/drawing/2014/main" id="{8904D5E2-EC30-BEE6-ACDE-7781E414EF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F420A7-501B-1C8A-C045-21A1FC3D02A1}"/>
              </a:ext>
            </a:extLst>
          </p:cNvPr>
          <p:cNvSpPr>
            <a:spLocks noGrp="1"/>
          </p:cNvSpPr>
          <p:nvPr>
            <p:ph type="sldNum" sz="quarter" idx="12"/>
          </p:nvPr>
        </p:nvSpPr>
        <p:spPr/>
        <p:txBody>
          <a:bodyPr/>
          <a:lstStyle/>
          <a:p>
            <a:fld id="{1FBA2871-2F2B-DD49-831B-D50997BB683F}" type="slidenum">
              <a:rPr lang="en-US" smtClean="0"/>
              <a:t>‹#›</a:t>
            </a:fld>
            <a:endParaRPr lang="en-US"/>
          </a:p>
        </p:txBody>
      </p:sp>
    </p:spTree>
    <p:extLst>
      <p:ext uri="{BB962C8B-B14F-4D97-AF65-F5344CB8AC3E}">
        <p14:creationId xmlns:p14="http://schemas.microsoft.com/office/powerpoint/2010/main" val="303468968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66E83-3AE9-8A84-3F77-0F2A6F845454}"/>
              </a:ext>
            </a:extLst>
          </p:cNvPr>
          <p:cNvSpPr>
            <a:spLocks noGrp="1"/>
          </p:cNvSpPr>
          <p:nvPr>
            <p:ph type="title"/>
          </p:nvPr>
        </p:nvSpPr>
        <p:spPr>
          <a:xfrm>
            <a:off x="2267428" y="2239436"/>
            <a:ext cx="28392120" cy="8130120"/>
          </a:xfrm>
        </p:spPr>
        <p:txBody>
          <a:bodyPr/>
          <a:lstStyle/>
          <a:p>
            <a:r>
              <a:rPr lang="en-US"/>
              <a:t>Click to edit Master title style</a:t>
            </a:r>
          </a:p>
        </p:txBody>
      </p:sp>
      <p:sp>
        <p:nvSpPr>
          <p:cNvPr id="3" name="Text Placeholder 2">
            <a:extLst>
              <a:ext uri="{FF2B5EF4-FFF2-40B4-BE49-F238E27FC236}">
                <a16:creationId xmlns:a16="http://schemas.microsoft.com/office/drawing/2014/main" id="{E9FA1852-A1D1-E843-A303-440187F9900C}"/>
              </a:ext>
            </a:extLst>
          </p:cNvPr>
          <p:cNvSpPr>
            <a:spLocks noGrp="1"/>
          </p:cNvSpPr>
          <p:nvPr>
            <p:ph type="body" idx="1"/>
          </p:nvPr>
        </p:nvSpPr>
        <p:spPr>
          <a:xfrm>
            <a:off x="2267429" y="10311133"/>
            <a:ext cx="13926025" cy="505332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8DF5E62-5D04-19E5-58DD-93EE6BE04B8D}"/>
              </a:ext>
            </a:extLst>
          </p:cNvPr>
          <p:cNvSpPr>
            <a:spLocks noGrp="1"/>
          </p:cNvSpPr>
          <p:nvPr>
            <p:ph sz="half" idx="2"/>
          </p:nvPr>
        </p:nvSpPr>
        <p:spPr>
          <a:xfrm>
            <a:off x="2267429" y="15364460"/>
            <a:ext cx="13926025" cy="22598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E045067-3CF7-0D1E-D861-56C0358EBF53}"/>
              </a:ext>
            </a:extLst>
          </p:cNvPr>
          <p:cNvSpPr>
            <a:spLocks noGrp="1"/>
          </p:cNvSpPr>
          <p:nvPr>
            <p:ph type="body" sz="quarter" idx="3"/>
          </p:nvPr>
        </p:nvSpPr>
        <p:spPr>
          <a:xfrm>
            <a:off x="16664940" y="10311133"/>
            <a:ext cx="13994608" cy="505332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C5E9AF1-DBEB-E02C-6181-3E36507FC63E}"/>
              </a:ext>
            </a:extLst>
          </p:cNvPr>
          <p:cNvSpPr>
            <a:spLocks noGrp="1"/>
          </p:cNvSpPr>
          <p:nvPr>
            <p:ph sz="quarter" idx="4"/>
          </p:nvPr>
        </p:nvSpPr>
        <p:spPr>
          <a:xfrm>
            <a:off x="16664940" y="15364460"/>
            <a:ext cx="13994608" cy="22598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B6DB016-A927-F537-150F-BE70A9B1B130}"/>
              </a:ext>
            </a:extLst>
          </p:cNvPr>
          <p:cNvSpPr>
            <a:spLocks noGrp="1"/>
          </p:cNvSpPr>
          <p:nvPr>
            <p:ph type="dt" sz="half" idx="10"/>
          </p:nvPr>
        </p:nvSpPr>
        <p:spPr/>
        <p:txBody>
          <a:bodyPr/>
          <a:lstStyle/>
          <a:p>
            <a:fld id="{1226E060-F125-9148-B29B-66CDF700BDE9}" type="datetimeFigureOut">
              <a:rPr lang="en-US" smtClean="0"/>
              <a:t>7/23/2024</a:t>
            </a:fld>
            <a:endParaRPr lang="en-US"/>
          </a:p>
        </p:txBody>
      </p:sp>
      <p:sp>
        <p:nvSpPr>
          <p:cNvPr id="8" name="Footer Placeholder 7">
            <a:extLst>
              <a:ext uri="{FF2B5EF4-FFF2-40B4-BE49-F238E27FC236}">
                <a16:creationId xmlns:a16="http://schemas.microsoft.com/office/drawing/2014/main" id="{A67E3CA9-8DA8-5736-D10D-2D46B05F2E2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FCB0B49-2DF3-2C94-44FE-7E2E1F71AB80}"/>
              </a:ext>
            </a:extLst>
          </p:cNvPr>
          <p:cNvSpPr>
            <a:spLocks noGrp="1"/>
          </p:cNvSpPr>
          <p:nvPr>
            <p:ph type="sldNum" sz="quarter" idx="12"/>
          </p:nvPr>
        </p:nvSpPr>
        <p:spPr/>
        <p:txBody>
          <a:bodyPr/>
          <a:lstStyle/>
          <a:p>
            <a:fld id="{1FBA2871-2F2B-DD49-831B-D50997BB683F}" type="slidenum">
              <a:rPr lang="en-US" smtClean="0"/>
              <a:t>‹#›</a:t>
            </a:fld>
            <a:endParaRPr lang="en-US"/>
          </a:p>
        </p:txBody>
      </p:sp>
    </p:spTree>
    <p:extLst>
      <p:ext uri="{BB962C8B-B14F-4D97-AF65-F5344CB8AC3E}">
        <p14:creationId xmlns:p14="http://schemas.microsoft.com/office/powerpoint/2010/main" val="34890989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170F3F3-FD68-2DFB-E106-12079071A8DE}"/>
              </a:ext>
            </a:extLst>
          </p:cNvPr>
          <p:cNvSpPr>
            <a:spLocks noGrp="1"/>
          </p:cNvSpPr>
          <p:nvPr>
            <p:ph type="ctrTitle" hasCustomPrompt="1"/>
          </p:nvPr>
        </p:nvSpPr>
        <p:spPr>
          <a:xfrm>
            <a:off x="5596128" y="12337335"/>
            <a:ext cx="24688800" cy="16452041"/>
          </a:xfrm>
          <a:prstGeom prst="rect">
            <a:avLst/>
          </a:prstGeom>
        </p:spPr>
        <p:txBody>
          <a:bodyPr anchor="b">
            <a:normAutofit/>
          </a:bodyPr>
          <a:lstStyle>
            <a:lvl1pPr algn="l">
              <a:lnSpc>
                <a:spcPts val="6000"/>
              </a:lnSpc>
              <a:defRPr sz="6600" b="1" i="0">
                <a:solidFill>
                  <a:srgbClr val="032646"/>
                </a:solidFill>
                <a:latin typeface="HelveticaNeueLT Std Blk Cn" panose="020B0604020202020204" pitchFamily="34" charset="0"/>
              </a:defRPr>
            </a:lvl1pPr>
          </a:lstStyle>
          <a:p>
            <a:r>
              <a:rPr lang="en-US" dirty="0"/>
              <a:t>TITLE HERE</a:t>
            </a:r>
            <a:br>
              <a:rPr lang="en-US" dirty="0"/>
            </a:br>
            <a:r>
              <a:rPr lang="en-US" dirty="0"/>
              <a:t>SECOND LINE FOR TITLE</a:t>
            </a:r>
            <a:br>
              <a:rPr lang="en-US" dirty="0"/>
            </a:br>
            <a:endParaRPr lang="en-US" dirty="0"/>
          </a:p>
        </p:txBody>
      </p:sp>
      <p:sp>
        <p:nvSpPr>
          <p:cNvPr id="8" name="Subtitle 2">
            <a:extLst>
              <a:ext uri="{FF2B5EF4-FFF2-40B4-BE49-F238E27FC236}">
                <a16:creationId xmlns:a16="http://schemas.microsoft.com/office/drawing/2014/main" id="{BCDA09A1-1DB2-BAD4-58B1-D635BC1DDC03}"/>
              </a:ext>
            </a:extLst>
          </p:cNvPr>
          <p:cNvSpPr>
            <a:spLocks noGrp="1"/>
          </p:cNvSpPr>
          <p:nvPr>
            <p:ph type="subTitle" idx="1" hasCustomPrompt="1"/>
          </p:nvPr>
        </p:nvSpPr>
        <p:spPr>
          <a:xfrm>
            <a:off x="5596128" y="24834345"/>
            <a:ext cx="24688800" cy="10155340"/>
          </a:xfrm>
          <a:prstGeom prst="rect">
            <a:avLst/>
          </a:prstGeom>
        </p:spPr>
        <p:txBody>
          <a:bodyPr/>
          <a:lstStyle>
            <a:lvl1pPr marL="0" indent="0" algn="l">
              <a:buNone/>
              <a:defRPr sz="2400" b="1" i="0">
                <a:solidFill>
                  <a:schemeClr val="bg1"/>
                </a:solidFill>
                <a:latin typeface="HelveticaNeueLT Std"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Title Here </a:t>
            </a:r>
          </a:p>
        </p:txBody>
      </p:sp>
    </p:spTree>
    <p:extLst>
      <p:ext uri="{BB962C8B-B14F-4D97-AF65-F5344CB8AC3E}">
        <p14:creationId xmlns:p14="http://schemas.microsoft.com/office/powerpoint/2010/main" val="339512239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6883826"/>
            <a:ext cx="27980640" cy="14643947"/>
          </a:xfrm>
        </p:spPr>
        <p:txBody>
          <a:bodyPr anchor="b"/>
          <a:lstStyle>
            <a:lvl1pPr algn="ctr">
              <a:defRPr sz="21600"/>
            </a:lvl1pPr>
          </a:lstStyle>
          <a:p>
            <a:r>
              <a:rPr lang="en-US"/>
              <a:t>Click to edit Master title style</a:t>
            </a:r>
            <a:endParaRPr lang="en-US" dirty="0"/>
          </a:p>
        </p:txBody>
      </p:sp>
      <p:sp>
        <p:nvSpPr>
          <p:cNvPr id="3" name="Subtitle 2"/>
          <p:cNvSpPr>
            <a:spLocks noGrp="1"/>
          </p:cNvSpPr>
          <p:nvPr>
            <p:ph type="subTitle" idx="1"/>
          </p:nvPr>
        </p:nvSpPr>
        <p:spPr>
          <a:xfrm>
            <a:off x="4114800" y="22092500"/>
            <a:ext cx="24688800" cy="10155340"/>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EC56DF7-62F2-2B46-B3E9-9FEAEDCCFC8E}"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2EE47C-CA15-0544-8BB4-FDD80FFA772F}" type="slidenum">
              <a:rPr lang="en-US" smtClean="0"/>
              <a:t>‹#›</a:t>
            </a:fld>
            <a:endParaRPr lang="en-US"/>
          </a:p>
        </p:txBody>
      </p:sp>
    </p:spTree>
    <p:extLst>
      <p:ext uri="{BB962C8B-B14F-4D97-AF65-F5344CB8AC3E}">
        <p14:creationId xmlns:p14="http://schemas.microsoft.com/office/powerpoint/2010/main" val="205958046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91896843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10486402"/>
            <a:ext cx="28392120" cy="17496787"/>
          </a:xfrm>
        </p:spPr>
        <p:txBody>
          <a:bodyPr anchor="b"/>
          <a:lstStyle>
            <a:lvl1pPr>
              <a:defRPr sz="21600"/>
            </a:lvl1pPr>
          </a:lstStyle>
          <a:p>
            <a:r>
              <a:rPr lang="en-US"/>
              <a:t>Click to edit Master title style</a:t>
            </a:r>
            <a:endParaRPr lang="en-US" dirty="0"/>
          </a:p>
        </p:txBody>
      </p:sp>
      <p:sp>
        <p:nvSpPr>
          <p:cNvPr id="3" name="Text Placeholder 2"/>
          <p:cNvSpPr>
            <a:spLocks noGrp="1"/>
          </p:cNvSpPr>
          <p:nvPr>
            <p:ph type="body" idx="1"/>
          </p:nvPr>
        </p:nvSpPr>
        <p:spPr>
          <a:xfrm>
            <a:off x="2245997" y="28148716"/>
            <a:ext cx="28392120" cy="9201147"/>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C56DF7-62F2-2B46-B3E9-9FEAEDCCFC8E}"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2EE47C-CA15-0544-8BB4-FDD80FFA772F}" type="slidenum">
              <a:rPr lang="en-US" smtClean="0"/>
              <a:t>‹#›</a:t>
            </a:fld>
            <a:endParaRPr lang="en-US"/>
          </a:p>
        </p:txBody>
      </p:sp>
    </p:spTree>
    <p:extLst>
      <p:ext uri="{BB962C8B-B14F-4D97-AF65-F5344CB8AC3E}">
        <p14:creationId xmlns:p14="http://schemas.microsoft.com/office/powerpoint/2010/main" val="366676826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11197167"/>
            <a:ext cx="13990320" cy="266882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11197167"/>
            <a:ext cx="13990320" cy="266882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EC56DF7-62F2-2B46-B3E9-9FEAEDCCFC8E}"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2EE47C-CA15-0544-8BB4-FDD80FFA772F}" type="slidenum">
              <a:rPr lang="en-US" smtClean="0"/>
              <a:t>‹#›</a:t>
            </a:fld>
            <a:endParaRPr lang="en-US"/>
          </a:p>
        </p:txBody>
      </p:sp>
    </p:spTree>
    <p:extLst>
      <p:ext uri="{BB962C8B-B14F-4D97-AF65-F5344CB8AC3E}">
        <p14:creationId xmlns:p14="http://schemas.microsoft.com/office/powerpoint/2010/main" val="239914307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239442"/>
            <a:ext cx="28392120" cy="8130120"/>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10311133"/>
            <a:ext cx="13926024" cy="505332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4" name="Content Placeholder 3"/>
          <p:cNvSpPr>
            <a:spLocks noGrp="1"/>
          </p:cNvSpPr>
          <p:nvPr>
            <p:ph sz="half" idx="2"/>
          </p:nvPr>
        </p:nvSpPr>
        <p:spPr>
          <a:xfrm>
            <a:off x="2267431" y="15364460"/>
            <a:ext cx="13926024" cy="22598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10311133"/>
            <a:ext cx="13994608" cy="505332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6" name="Content Placeholder 5"/>
          <p:cNvSpPr>
            <a:spLocks noGrp="1"/>
          </p:cNvSpPr>
          <p:nvPr>
            <p:ph sz="quarter" idx="4"/>
          </p:nvPr>
        </p:nvSpPr>
        <p:spPr>
          <a:xfrm>
            <a:off x="16664942" y="15364460"/>
            <a:ext cx="13994608" cy="22598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EC56DF7-62F2-2B46-B3E9-9FEAEDCCFC8E}" type="datetimeFigureOut">
              <a:rPr lang="en-US" smtClean="0"/>
              <a:t>7/23/2024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32EE47C-CA15-0544-8BB4-FDD80FFA772F}" type="slidenum">
              <a:rPr lang="en-US" smtClean="0"/>
              <a:t>‹#›</a:t>
            </a:fld>
            <a:endParaRPr lang="en-US"/>
          </a:p>
        </p:txBody>
      </p:sp>
    </p:spTree>
    <p:extLst>
      <p:ext uri="{BB962C8B-B14F-4D97-AF65-F5344CB8AC3E}">
        <p14:creationId xmlns:p14="http://schemas.microsoft.com/office/powerpoint/2010/main" val="273643376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EC56DF7-62F2-2B46-B3E9-9FEAEDCCFC8E}" type="datetimeFigureOut">
              <a:rPr lang="en-US" smtClean="0"/>
              <a:t>7/23/2024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32EE47C-CA15-0544-8BB4-FDD80FFA772F}" type="slidenum">
              <a:rPr lang="en-US" smtClean="0"/>
              <a:t>‹#›</a:t>
            </a:fld>
            <a:endParaRPr lang="en-US"/>
          </a:p>
        </p:txBody>
      </p:sp>
    </p:spTree>
    <p:extLst>
      <p:ext uri="{BB962C8B-B14F-4D97-AF65-F5344CB8AC3E}">
        <p14:creationId xmlns:p14="http://schemas.microsoft.com/office/powerpoint/2010/main" val="19430845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C56DF7-62F2-2B46-B3E9-9FEAEDCCFC8E}" type="datetimeFigureOut">
              <a:rPr lang="en-US" smtClean="0"/>
              <a:t>7/23/2024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32EE47C-CA15-0544-8BB4-FDD80FFA772F}" type="slidenum">
              <a:rPr lang="en-US" smtClean="0"/>
              <a:t>‹#›</a:t>
            </a:fld>
            <a:endParaRPr lang="en-US"/>
          </a:p>
        </p:txBody>
      </p:sp>
    </p:spTree>
    <p:extLst>
      <p:ext uri="{BB962C8B-B14F-4D97-AF65-F5344CB8AC3E}">
        <p14:creationId xmlns:p14="http://schemas.microsoft.com/office/powerpoint/2010/main" val="80924819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804160"/>
            <a:ext cx="10617041" cy="9814560"/>
          </a:xfrm>
        </p:spPr>
        <p:txBody>
          <a:bodyPr anchor="b"/>
          <a:lstStyle>
            <a:lvl1pPr>
              <a:defRPr sz="11520"/>
            </a:lvl1pPr>
          </a:lstStyle>
          <a:p>
            <a:r>
              <a:rPr lang="en-US"/>
              <a:t>Click to edit Master title style</a:t>
            </a:r>
            <a:endParaRPr lang="en-US" dirty="0"/>
          </a:p>
        </p:txBody>
      </p:sp>
      <p:sp>
        <p:nvSpPr>
          <p:cNvPr id="3" name="Content Placeholder 2"/>
          <p:cNvSpPr>
            <a:spLocks noGrp="1"/>
          </p:cNvSpPr>
          <p:nvPr>
            <p:ph idx="1"/>
          </p:nvPr>
        </p:nvSpPr>
        <p:spPr>
          <a:xfrm>
            <a:off x="13994608" y="6056216"/>
            <a:ext cx="16664940" cy="29891567"/>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12618720"/>
            <a:ext cx="10617041" cy="23377740"/>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7EC56DF7-62F2-2B46-B3E9-9FEAEDCCFC8E}"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2EE47C-CA15-0544-8BB4-FDD80FFA772F}" type="slidenum">
              <a:rPr lang="en-US" smtClean="0"/>
              <a:t>‹#›</a:t>
            </a:fld>
            <a:endParaRPr lang="en-US"/>
          </a:p>
        </p:txBody>
      </p:sp>
    </p:spTree>
    <p:extLst>
      <p:ext uri="{BB962C8B-B14F-4D97-AF65-F5344CB8AC3E}">
        <p14:creationId xmlns:p14="http://schemas.microsoft.com/office/powerpoint/2010/main" val="211099891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804160"/>
            <a:ext cx="10617041" cy="9814560"/>
          </a:xfrm>
        </p:spPr>
        <p:txBody>
          <a:bodyPr anchor="b"/>
          <a:lstStyle>
            <a:lvl1pPr>
              <a:defRPr sz="1152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6056216"/>
            <a:ext cx="16664940" cy="29891567"/>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US"/>
              <a:t>Click icon to add picture</a:t>
            </a:r>
            <a:endParaRPr lang="en-US" dirty="0"/>
          </a:p>
        </p:txBody>
      </p:sp>
      <p:sp>
        <p:nvSpPr>
          <p:cNvPr id="4" name="Text Placeholder 3"/>
          <p:cNvSpPr>
            <a:spLocks noGrp="1"/>
          </p:cNvSpPr>
          <p:nvPr>
            <p:ph type="body" sz="half" idx="2"/>
          </p:nvPr>
        </p:nvSpPr>
        <p:spPr>
          <a:xfrm>
            <a:off x="2267428" y="12618720"/>
            <a:ext cx="10617041" cy="23377740"/>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7EC56DF7-62F2-2B46-B3E9-9FEAEDCCFC8E}" type="datetimeFigureOut">
              <a:rPr lang="en-US" smtClean="0"/>
              <a:t>7/23/2024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2EE47C-CA15-0544-8BB4-FDD80FFA772F}" type="slidenum">
              <a:rPr lang="en-US" smtClean="0"/>
              <a:t>‹#›</a:t>
            </a:fld>
            <a:endParaRPr lang="en-US"/>
          </a:p>
        </p:txBody>
      </p:sp>
    </p:spTree>
    <p:extLst>
      <p:ext uri="{BB962C8B-B14F-4D97-AF65-F5344CB8AC3E}">
        <p14:creationId xmlns:p14="http://schemas.microsoft.com/office/powerpoint/2010/main" val="326424705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C56DF7-62F2-2B46-B3E9-9FEAEDCCFC8E}"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2EE47C-CA15-0544-8BB4-FDD80FFA772F}" type="slidenum">
              <a:rPr lang="en-US" smtClean="0"/>
              <a:t>‹#›</a:t>
            </a:fld>
            <a:endParaRPr lang="en-US"/>
          </a:p>
        </p:txBody>
      </p:sp>
    </p:spTree>
    <p:extLst>
      <p:ext uri="{BB962C8B-B14F-4D97-AF65-F5344CB8AC3E}">
        <p14:creationId xmlns:p14="http://schemas.microsoft.com/office/powerpoint/2010/main" val="704317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C8AEF-12EF-9E4D-44CE-4860EC5325B8}"/>
              </a:ext>
            </a:extLst>
          </p:cNvPr>
          <p:cNvSpPr>
            <a:spLocks noGrp="1"/>
          </p:cNvSpPr>
          <p:nvPr>
            <p:ph type="ctrTitle" hasCustomPrompt="1"/>
          </p:nvPr>
        </p:nvSpPr>
        <p:spPr>
          <a:xfrm>
            <a:off x="5596128" y="12337335"/>
            <a:ext cx="24688800" cy="16452041"/>
          </a:xfrm>
          <a:prstGeom prst="rect">
            <a:avLst/>
          </a:prstGeom>
        </p:spPr>
        <p:txBody>
          <a:bodyPr anchor="b">
            <a:normAutofit/>
          </a:bodyPr>
          <a:lstStyle>
            <a:lvl1pPr algn="l">
              <a:lnSpc>
                <a:spcPts val="6000"/>
              </a:lnSpc>
              <a:defRPr sz="6600" b="1" i="0">
                <a:solidFill>
                  <a:srgbClr val="E7AA28"/>
                </a:solidFill>
                <a:latin typeface="HelveticaNeueLT Std Blk Cn" panose="020B0604020202020204" pitchFamily="34" charset="0"/>
              </a:defRPr>
            </a:lvl1pPr>
          </a:lstStyle>
          <a:p>
            <a:r>
              <a:rPr lang="en-US" dirty="0"/>
              <a:t>TITLE HERE</a:t>
            </a:r>
            <a:br>
              <a:rPr lang="en-US" dirty="0"/>
            </a:br>
            <a:r>
              <a:rPr lang="en-US" dirty="0"/>
              <a:t>SECOND LINE FOR TITLE</a:t>
            </a:r>
            <a:br>
              <a:rPr lang="en-US" dirty="0"/>
            </a:br>
            <a:endParaRPr lang="en-US" dirty="0"/>
          </a:p>
        </p:txBody>
      </p:sp>
      <p:sp>
        <p:nvSpPr>
          <p:cNvPr id="3" name="Subtitle 2">
            <a:extLst>
              <a:ext uri="{FF2B5EF4-FFF2-40B4-BE49-F238E27FC236}">
                <a16:creationId xmlns:a16="http://schemas.microsoft.com/office/drawing/2014/main" id="{C167CB78-2DA0-FC28-97F1-C4C2698A3B84}"/>
              </a:ext>
            </a:extLst>
          </p:cNvPr>
          <p:cNvSpPr>
            <a:spLocks noGrp="1"/>
          </p:cNvSpPr>
          <p:nvPr>
            <p:ph type="subTitle" idx="1" hasCustomPrompt="1"/>
          </p:nvPr>
        </p:nvSpPr>
        <p:spPr>
          <a:xfrm>
            <a:off x="5596128" y="24834345"/>
            <a:ext cx="24688800" cy="10155340"/>
          </a:xfrm>
          <a:prstGeom prst="rect">
            <a:avLst/>
          </a:prstGeom>
        </p:spPr>
        <p:txBody>
          <a:bodyPr/>
          <a:lstStyle>
            <a:lvl1pPr marL="0" indent="0" algn="l">
              <a:buNone/>
              <a:defRPr sz="2400" b="1" i="0">
                <a:solidFill>
                  <a:schemeClr val="bg1"/>
                </a:solidFill>
                <a:latin typeface="HelveticaNeueLT Std"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Title Here </a:t>
            </a:r>
          </a:p>
        </p:txBody>
      </p:sp>
    </p:spTree>
    <p:extLst>
      <p:ext uri="{BB962C8B-B14F-4D97-AF65-F5344CB8AC3E}">
        <p14:creationId xmlns:p14="http://schemas.microsoft.com/office/powerpoint/2010/main" val="19827748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2239433"/>
            <a:ext cx="7098030" cy="3564594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2239433"/>
            <a:ext cx="20882610" cy="356459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C56DF7-62F2-2B46-B3E9-9FEAEDCCFC8E}" type="datetimeFigureOut">
              <a:rPr lang="en-US" smtClean="0"/>
              <a:t>7/23/2024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2EE47C-CA15-0544-8BB4-FDD80FFA772F}" type="slidenum">
              <a:rPr lang="en-US" smtClean="0"/>
              <a:t>‹#›</a:t>
            </a:fld>
            <a:endParaRPr lang="en-US"/>
          </a:p>
        </p:txBody>
      </p:sp>
    </p:spTree>
    <p:extLst>
      <p:ext uri="{BB962C8B-B14F-4D97-AF65-F5344CB8AC3E}">
        <p14:creationId xmlns:p14="http://schemas.microsoft.com/office/powerpoint/2010/main" val="158898841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188F2A90-1415-3BFA-C6C4-8318786615B0}"/>
              </a:ext>
            </a:extLst>
          </p:cNvPr>
          <p:cNvSpPr>
            <a:spLocks noGrp="1"/>
          </p:cNvSpPr>
          <p:nvPr>
            <p:ph idx="13" hasCustomPrompt="1"/>
          </p:nvPr>
        </p:nvSpPr>
        <p:spPr>
          <a:xfrm>
            <a:off x="2674621" y="11197167"/>
            <a:ext cx="13167363" cy="26688206"/>
          </a:xfrm>
        </p:spPr>
        <p:txBody>
          <a:bodyPr/>
          <a:lstStyle>
            <a:lvl1pPr marL="0" indent="0">
              <a:buNone/>
              <a:defRPr sz="2400" b="1" i="0">
                <a:solidFill>
                  <a:srgbClr val="032646"/>
                </a:solidFill>
                <a:latin typeface="HelveticaNeueLT Std" panose="020B0604020202020204" pitchFamily="34" charset="0"/>
              </a:defRPr>
            </a:lvl1pPr>
            <a:lvl2pPr>
              <a:buClr>
                <a:srgbClr val="032646"/>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a:extLst>
              <a:ext uri="{FF2B5EF4-FFF2-40B4-BE49-F238E27FC236}">
                <a16:creationId xmlns:a16="http://schemas.microsoft.com/office/drawing/2014/main" id="{49075783-C264-57CA-CD1E-D88D0A161607}"/>
              </a:ext>
            </a:extLst>
          </p:cNvPr>
          <p:cNvSpPr>
            <a:spLocks noGrp="1"/>
          </p:cNvSpPr>
          <p:nvPr>
            <p:ph idx="14" hasCustomPrompt="1"/>
          </p:nvPr>
        </p:nvSpPr>
        <p:spPr>
          <a:xfrm>
            <a:off x="16870681" y="11189525"/>
            <a:ext cx="13167363" cy="26688206"/>
          </a:xfrm>
        </p:spPr>
        <p:txBody>
          <a:bodyPr/>
          <a:lstStyle>
            <a:lvl1pPr marL="0" indent="0">
              <a:buNone/>
              <a:defRPr sz="2400" b="1" i="0">
                <a:solidFill>
                  <a:srgbClr val="032646"/>
                </a:solidFill>
                <a:latin typeface="HelveticaNeueLT Std" panose="020B0604020202020204" pitchFamily="34" charset="0"/>
              </a:defRPr>
            </a:lvl1pPr>
            <a:lvl2pPr>
              <a:buClr>
                <a:srgbClr val="032646"/>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1">
            <a:extLst>
              <a:ext uri="{FF2B5EF4-FFF2-40B4-BE49-F238E27FC236}">
                <a16:creationId xmlns:a16="http://schemas.microsoft.com/office/drawing/2014/main" id="{CB6CC581-8CE0-DC8C-556C-3C757AF39D59}"/>
              </a:ext>
            </a:extLst>
          </p:cNvPr>
          <p:cNvSpPr>
            <a:spLocks noGrp="1"/>
          </p:cNvSpPr>
          <p:nvPr>
            <p:ph type="title" hasCustomPrompt="1"/>
          </p:nvPr>
        </p:nvSpPr>
        <p:spPr>
          <a:xfrm>
            <a:off x="2719340" y="2239436"/>
            <a:ext cx="28392120" cy="8130120"/>
          </a:xfrm>
        </p:spPr>
        <p:txBody>
          <a:bodyPr>
            <a:normAutofit/>
          </a:bodyPr>
          <a:lstStyle>
            <a:lvl1pPr>
              <a:defRPr sz="4000" b="1" i="0">
                <a:solidFill>
                  <a:srgbClr val="032646"/>
                </a:solidFill>
                <a:latin typeface="HelveticaNeueLT Std Blk Cn" panose="020B0604020202020204" pitchFamily="34" charset="0"/>
              </a:defRPr>
            </a:lvl1pPr>
          </a:lstStyle>
          <a:p>
            <a:r>
              <a:rPr lang="en-US" dirty="0"/>
              <a:t>Title Slide Headline with Topo Background </a:t>
            </a:r>
          </a:p>
        </p:txBody>
      </p:sp>
    </p:spTree>
    <p:extLst>
      <p:ext uri="{BB962C8B-B14F-4D97-AF65-F5344CB8AC3E}">
        <p14:creationId xmlns:p14="http://schemas.microsoft.com/office/powerpoint/2010/main" val="11227098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31C920-2FB9-1DE9-CFCD-B43BC764A9AE}"/>
              </a:ext>
            </a:extLst>
          </p:cNvPr>
          <p:cNvSpPr>
            <a:spLocks noGrp="1"/>
          </p:cNvSpPr>
          <p:nvPr>
            <p:ph type="title" hasCustomPrompt="1"/>
          </p:nvPr>
        </p:nvSpPr>
        <p:spPr/>
        <p:txBody>
          <a:bodyPr>
            <a:normAutofit/>
          </a:bodyPr>
          <a:lstStyle>
            <a:lvl1pPr>
              <a:defRPr sz="4000" b="1" i="0">
                <a:solidFill>
                  <a:srgbClr val="E7AA28"/>
                </a:solidFill>
                <a:latin typeface="HelveticaNeueLT Std Blk Cn" panose="020B0604020202020204" pitchFamily="34" charset="0"/>
              </a:defRPr>
            </a:lvl1pPr>
          </a:lstStyle>
          <a:p>
            <a:r>
              <a:rPr lang="en-US" dirty="0"/>
              <a:t>Title Slide Headline with Topo Background </a:t>
            </a:r>
          </a:p>
        </p:txBody>
      </p:sp>
      <p:sp>
        <p:nvSpPr>
          <p:cNvPr id="3" name="Content Placeholder 2">
            <a:extLst>
              <a:ext uri="{FF2B5EF4-FFF2-40B4-BE49-F238E27FC236}">
                <a16:creationId xmlns:a16="http://schemas.microsoft.com/office/drawing/2014/main" id="{9135C43A-9069-151A-39A0-76F34A83AD6B}"/>
              </a:ext>
            </a:extLst>
          </p:cNvPr>
          <p:cNvSpPr>
            <a:spLocks noGrp="1"/>
          </p:cNvSpPr>
          <p:nvPr>
            <p:ph idx="1" hasCustomPrompt="1"/>
          </p:nvPr>
        </p:nvSpPr>
        <p:spPr/>
        <p:txBody>
          <a:bodyPr/>
          <a:lstStyle>
            <a:lvl1pPr marL="0" indent="0">
              <a:buNone/>
              <a:defRPr sz="2400" b="1" i="0">
                <a:solidFill>
                  <a:srgbClr val="E7AA28"/>
                </a:solidFill>
                <a:latin typeface="HelveticaNeueLT Std" panose="020B0604020202020204" pitchFamily="34" charset="0"/>
              </a:defRPr>
            </a:lvl1pPr>
            <a:lvl2pPr>
              <a:buClr>
                <a:srgbClr val="E7AA28"/>
              </a:buClr>
              <a:defRPr sz="2000" b="0"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771317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4B413B85-3FF8-89DE-EDF0-B4FEEDB099D3}"/>
              </a:ext>
            </a:extLst>
          </p:cNvPr>
          <p:cNvSpPr>
            <a:spLocks noGrp="1"/>
          </p:cNvSpPr>
          <p:nvPr>
            <p:ph idx="13" hasCustomPrompt="1"/>
          </p:nvPr>
        </p:nvSpPr>
        <p:spPr>
          <a:xfrm>
            <a:off x="2674621" y="11197167"/>
            <a:ext cx="13167363" cy="26688206"/>
          </a:xfrm>
        </p:spPr>
        <p:txBody>
          <a:bodyPr/>
          <a:lstStyle>
            <a:lvl1pPr marL="0" indent="0">
              <a:buNone/>
              <a:defRPr sz="2400" b="1" i="0">
                <a:solidFill>
                  <a:srgbClr val="E7AA28"/>
                </a:solidFill>
                <a:latin typeface="HelveticaNeueLT Std" panose="020B0604020202020204" pitchFamily="34" charset="0"/>
              </a:defRPr>
            </a:lvl1pPr>
            <a:lvl2pPr>
              <a:buClr>
                <a:srgbClr val="E7AA28"/>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2">
            <a:extLst>
              <a:ext uri="{FF2B5EF4-FFF2-40B4-BE49-F238E27FC236}">
                <a16:creationId xmlns:a16="http://schemas.microsoft.com/office/drawing/2014/main" id="{1A24FB50-B009-6611-2AE2-68B768A421C1}"/>
              </a:ext>
            </a:extLst>
          </p:cNvPr>
          <p:cNvSpPr>
            <a:spLocks noGrp="1"/>
          </p:cNvSpPr>
          <p:nvPr>
            <p:ph idx="14" hasCustomPrompt="1"/>
          </p:nvPr>
        </p:nvSpPr>
        <p:spPr>
          <a:xfrm>
            <a:off x="16870681" y="11189525"/>
            <a:ext cx="13167363" cy="26688206"/>
          </a:xfrm>
        </p:spPr>
        <p:txBody>
          <a:bodyPr/>
          <a:lstStyle>
            <a:lvl1pPr marL="0" indent="0">
              <a:buNone/>
              <a:defRPr sz="2400" b="1" i="0">
                <a:solidFill>
                  <a:srgbClr val="E7AA28"/>
                </a:solidFill>
                <a:latin typeface="HelveticaNeueLT Std" panose="020B0604020202020204" pitchFamily="34" charset="0"/>
              </a:defRPr>
            </a:lvl1pPr>
            <a:lvl2pPr>
              <a:buClr>
                <a:srgbClr val="E7AA28"/>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D674DFC7-A120-603F-FF72-32F93AE7D72B}"/>
              </a:ext>
            </a:extLst>
          </p:cNvPr>
          <p:cNvSpPr>
            <a:spLocks noGrp="1"/>
          </p:cNvSpPr>
          <p:nvPr>
            <p:ph type="title" hasCustomPrompt="1"/>
          </p:nvPr>
        </p:nvSpPr>
        <p:spPr>
          <a:xfrm>
            <a:off x="2674620" y="2239436"/>
            <a:ext cx="28392120" cy="8130120"/>
          </a:xfrm>
        </p:spPr>
        <p:txBody>
          <a:bodyPr>
            <a:normAutofit/>
          </a:bodyPr>
          <a:lstStyle>
            <a:lvl1pPr>
              <a:defRPr sz="4000" b="1" i="0">
                <a:solidFill>
                  <a:srgbClr val="E7AA28"/>
                </a:solidFill>
                <a:latin typeface="HelveticaNeueLT Std Blk Cn" panose="020B0604020202020204" pitchFamily="34" charset="0"/>
              </a:defRPr>
            </a:lvl1pPr>
          </a:lstStyle>
          <a:p>
            <a:r>
              <a:rPr lang="en-US" dirty="0"/>
              <a:t>Title Slide Headline with Topo Background </a:t>
            </a:r>
          </a:p>
        </p:txBody>
      </p:sp>
    </p:spTree>
    <p:extLst>
      <p:ext uri="{BB962C8B-B14F-4D97-AF65-F5344CB8AC3E}">
        <p14:creationId xmlns:p14="http://schemas.microsoft.com/office/powerpoint/2010/main" val="17915936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8A8D4FC-7DCA-A461-DEDB-25A91F7B744D}"/>
              </a:ext>
            </a:extLst>
          </p:cNvPr>
          <p:cNvSpPr>
            <a:spLocks noGrp="1"/>
          </p:cNvSpPr>
          <p:nvPr>
            <p:ph type="title" hasCustomPrompt="1"/>
          </p:nvPr>
        </p:nvSpPr>
        <p:spPr>
          <a:xfrm>
            <a:off x="2263140" y="2239436"/>
            <a:ext cx="28392120" cy="8130120"/>
          </a:xfrm>
        </p:spPr>
        <p:txBody>
          <a:bodyPr>
            <a:normAutofit/>
          </a:bodyPr>
          <a:lstStyle>
            <a:lvl1pPr>
              <a:defRPr sz="4000" b="1" i="0">
                <a:solidFill>
                  <a:srgbClr val="E7AA28"/>
                </a:solidFill>
                <a:latin typeface="HelveticaNeueLT Std Blk Cn" panose="020B0604020202020204" pitchFamily="34" charset="0"/>
              </a:defRPr>
            </a:lvl1pPr>
          </a:lstStyle>
          <a:p>
            <a:r>
              <a:rPr lang="en-US" dirty="0"/>
              <a:t>Title Slide Headline with Topo Background </a:t>
            </a:r>
          </a:p>
        </p:txBody>
      </p:sp>
      <p:sp>
        <p:nvSpPr>
          <p:cNvPr id="8" name="Content Placeholder 2">
            <a:extLst>
              <a:ext uri="{FF2B5EF4-FFF2-40B4-BE49-F238E27FC236}">
                <a16:creationId xmlns:a16="http://schemas.microsoft.com/office/drawing/2014/main" id="{BBC735B5-D81D-6AE7-733A-DA96C3A17173}"/>
              </a:ext>
            </a:extLst>
          </p:cNvPr>
          <p:cNvSpPr>
            <a:spLocks noGrp="1"/>
          </p:cNvSpPr>
          <p:nvPr>
            <p:ph idx="1" hasCustomPrompt="1"/>
          </p:nvPr>
        </p:nvSpPr>
        <p:spPr>
          <a:xfrm>
            <a:off x="2263140" y="11197167"/>
            <a:ext cx="28392120" cy="26688206"/>
          </a:xfrm>
        </p:spPr>
        <p:txBody>
          <a:bodyPr/>
          <a:lstStyle>
            <a:lvl1pPr marL="0" indent="0">
              <a:buNone/>
              <a:defRPr sz="2400" b="1" i="0">
                <a:solidFill>
                  <a:srgbClr val="E7AA28"/>
                </a:solidFill>
                <a:latin typeface="HelveticaNeueLT Std" panose="020B0604020202020204" pitchFamily="34" charset="0"/>
              </a:defRPr>
            </a:lvl1pPr>
            <a:lvl2pPr>
              <a:buClr>
                <a:srgbClr val="E7AA28"/>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113707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DC5DC7EA-7F1A-1B3D-18C1-524E76B6F941}"/>
              </a:ext>
            </a:extLst>
          </p:cNvPr>
          <p:cNvSpPr>
            <a:spLocks noGrp="1"/>
          </p:cNvSpPr>
          <p:nvPr>
            <p:ph idx="13" hasCustomPrompt="1"/>
          </p:nvPr>
        </p:nvSpPr>
        <p:spPr>
          <a:xfrm>
            <a:off x="2674621" y="11197167"/>
            <a:ext cx="13167363" cy="26688206"/>
          </a:xfrm>
        </p:spPr>
        <p:txBody>
          <a:bodyPr/>
          <a:lstStyle>
            <a:lvl1pPr marL="0" indent="0">
              <a:buNone/>
              <a:defRPr sz="2400" b="1" i="0">
                <a:solidFill>
                  <a:srgbClr val="E7AA28"/>
                </a:solidFill>
                <a:latin typeface="HelveticaNeueLT Std" panose="020B0604020202020204" pitchFamily="34" charset="0"/>
              </a:defRPr>
            </a:lvl1pPr>
            <a:lvl2pPr>
              <a:buClr>
                <a:srgbClr val="E7AA28"/>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a:extLst>
              <a:ext uri="{FF2B5EF4-FFF2-40B4-BE49-F238E27FC236}">
                <a16:creationId xmlns:a16="http://schemas.microsoft.com/office/drawing/2014/main" id="{9EA9F95E-F250-353A-66CF-4B54E54E33A8}"/>
              </a:ext>
            </a:extLst>
          </p:cNvPr>
          <p:cNvSpPr>
            <a:spLocks noGrp="1"/>
          </p:cNvSpPr>
          <p:nvPr>
            <p:ph idx="14" hasCustomPrompt="1"/>
          </p:nvPr>
        </p:nvSpPr>
        <p:spPr>
          <a:xfrm>
            <a:off x="16870681" y="11189525"/>
            <a:ext cx="13167363" cy="26688206"/>
          </a:xfrm>
        </p:spPr>
        <p:txBody>
          <a:bodyPr/>
          <a:lstStyle>
            <a:lvl1pPr marL="0" indent="0">
              <a:buNone/>
              <a:defRPr sz="2400" b="1" i="0">
                <a:solidFill>
                  <a:srgbClr val="E7AA28"/>
                </a:solidFill>
                <a:latin typeface="HelveticaNeueLT Std" panose="020B0604020202020204" pitchFamily="34" charset="0"/>
              </a:defRPr>
            </a:lvl1pPr>
            <a:lvl2pPr>
              <a:buClr>
                <a:srgbClr val="E7AA28"/>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4263D0F3-C2ED-B0C7-9E84-1333957F3644}"/>
              </a:ext>
            </a:extLst>
          </p:cNvPr>
          <p:cNvSpPr>
            <a:spLocks noGrp="1"/>
          </p:cNvSpPr>
          <p:nvPr>
            <p:ph type="title" hasCustomPrompt="1"/>
          </p:nvPr>
        </p:nvSpPr>
        <p:spPr>
          <a:xfrm>
            <a:off x="2674620" y="2239436"/>
            <a:ext cx="28392120" cy="8130120"/>
          </a:xfrm>
        </p:spPr>
        <p:txBody>
          <a:bodyPr>
            <a:normAutofit/>
          </a:bodyPr>
          <a:lstStyle>
            <a:lvl1pPr>
              <a:defRPr sz="4000" b="1" i="0">
                <a:solidFill>
                  <a:srgbClr val="E7AA28"/>
                </a:solidFill>
                <a:latin typeface="HelveticaNeueLT Std Blk Cn" panose="020B0604020202020204" pitchFamily="34" charset="0"/>
              </a:defRPr>
            </a:lvl1pPr>
          </a:lstStyle>
          <a:p>
            <a:r>
              <a:rPr lang="en-US" dirty="0"/>
              <a:t>Title Slide Headline with Topo Background </a:t>
            </a:r>
          </a:p>
        </p:txBody>
      </p:sp>
    </p:spTree>
    <p:extLst>
      <p:ext uri="{BB962C8B-B14F-4D97-AF65-F5344CB8AC3E}">
        <p14:creationId xmlns:p14="http://schemas.microsoft.com/office/powerpoint/2010/main" val="4254047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656CBE6B-1596-FADB-32E0-5EFB9EB562F4}"/>
              </a:ext>
            </a:extLst>
          </p:cNvPr>
          <p:cNvSpPr>
            <a:spLocks noGrp="1"/>
          </p:cNvSpPr>
          <p:nvPr>
            <p:ph type="title" hasCustomPrompt="1"/>
          </p:nvPr>
        </p:nvSpPr>
        <p:spPr>
          <a:xfrm>
            <a:off x="2263140" y="2239436"/>
            <a:ext cx="28392120" cy="8130120"/>
          </a:xfrm>
        </p:spPr>
        <p:txBody>
          <a:bodyPr>
            <a:normAutofit/>
          </a:bodyPr>
          <a:lstStyle>
            <a:lvl1pPr>
              <a:defRPr sz="4000" b="1" i="0">
                <a:solidFill>
                  <a:srgbClr val="032646"/>
                </a:solidFill>
                <a:latin typeface="HelveticaNeueLT Std Blk Cn" panose="020B0604020202020204" pitchFamily="34" charset="0"/>
              </a:defRPr>
            </a:lvl1pPr>
          </a:lstStyle>
          <a:p>
            <a:r>
              <a:rPr lang="en-US" dirty="0"/>
              <a:t>Title Slide Headline with Topo Background </a:t>
            </a:r>
          </a:p>
        </p:txBody>
      </p:sp>
      <p:sp>
        <p:nvSpPr>
          <p:cNvPr id="8" name="Content Placeholder 2">
            <a:extLst>
              <a:ext uri="{FF2B5EF4-FFF2-40B4-BE49-F238E27FC236}">
                <a16:creationId xmlns:a16="http://schemas.microsoft.com/office/drawing/2014/main" id="{2737F5E5-4BA4-5CC1-53C2-FF58A6AC3E7A}"/>
              </a:ext>
            </a:extLst>
          </p:cNvPr>
          <p:cNvSpPr>
            <a:spLocks noGrp="1"/>
          </p:cNvSpPr>
          <p:nvPr>
            <p:ph idx="1" hasCustomPrompt="1"/>
          </p:nvPr>
        </p:nvSpPr>
        <p:spPr>
          <a:xfrm>
            <a:off x="2263140" y="11197167"/>
            <a:ext cx="28392120" cy="26688206"/>
          </a:xfrm>
        </p:spPr>
        <p:txBody>
          <a:bodyPr/>
          <a:lstStyle>
            <a:lvl1pPr marL="0" indent="0">
              <a:buNone/>
              <a:defRPr sz="2400" b="1" i="0">
                <a:solidFill>
                  <a:srgbClr val="032646"/>
                </a:solidFill>
                <a:latin typeface="HelveticaNeueLT Std" panose="020B0604020202020204" pitchFamily="34" charset="0"/>
              </a:defRPr>
            </a:lvl1pPr>
            <a:lvl2pPr>
              <a:buClr>
                <a:srgbClr val="032646"/>
              </a:buClr>
              <a:defRPr sz="2000" b="1" i="0">
                <a:solidFill>
                  <a:schemeClr val="bg1"/>
                </a:solidFill>
                <a:latin typeface="HelveticaNeueLT Std" panose="020B0604020202020204" pitchFamily="34" charset="0"/>
              </a:defRPr>
            </a:lvl2pPr>
            <a:lvl3pPr>
              <a:defRPr sz="1800" b="0" i="0">
                <a:solidFill>
                  <a:schemeClr val="bg1"/>
                </a:solidFill>
                <a:latin typeface="HelveticaNeueLT Std" panose="020B0604020202020204" pitchFamily="34" charset="0"/>
              </a:defRPr>
            </a:lvl3pPr>
            <a:lvl4pPr>
              <a:defRPr sz="1600" b="0" i="0">
                <a:solidFill>
                  <a:schemeClr val="bg1"/>
                </a:solidFill>
                <a:latin typeface="HelveticaNeueLT Std" panose="020B0604020202020204" pitchFamily="34" charset="0"/>
              </a:defRPr>
            </a:lvl4pPr>
            <a:lvl5pPr>
              <a:defRPr sz="1400" b="0" i="0">
                <a:solidFill>
                  <a:schemeClr val="bg1"/>
                </a:solidFill>
                <a:latin typeface="HelveticaNeueLT Std" panose="020B0604020202020204" pitchFamily="34" charset="0"/>
              </a:defRPr>
            </a:lvl5pPr>
          </a:lstStyle>
          <a:p>
            <a:pPr lvl="0"/>
            <a:r>
              <a:rPr lang="en-US" dirty="0"/>
              <a:t>First Level Subhead</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7370406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3" Type="http://schemas.openxmlformats.org/officeDocument/2006/relationships/theme" Target="../theme/theme10.xml"/><Relationship Id="rId2" Type="http://schemas.openxmlformats.org/officeDocument/2006/relationships/slideLayout" Target="../slideLayouts/slideLayout16.xml"/><Relationship Id="rId1" Type="http://schemas.openxmlformats.org/officeDocument/2006/relationships/slideLayout" Target="../slideLayouts/slideLayout15.xml"/><Relationship Id="rId4" Type="http://schemas.openxmlformats.org/officeDocument/2006/relationships/image" Target="../media/image10.jpg"/></Relationships>
</file>

<file path=ppt/slideMasters/_rels/slideMaster11.xml.rels><?xml version="1.0" encoding="UTF-8" standalone="yes"?>
<Relationships xmlns="http://schemas.openxmlformats.org/package/2006/relationships"><Relationship Id="rId3" Type="http://schemas.openxmlformats.org/officeDocument/2006/relationships/theme" Target="../theme/theme11.xml"/><Relationship Id="rId2" Type="http://schemas.openxmlformats.org/officeDocument/2006/relationships/slideLayout" Target="../slideLayouts/slideLayout18.xml"/><Relationship Id="rId1" Type="http://schemas.openxmlformats.org/officeDocument/2006/relationships/slideLayout" Target="../slideLayouts/slideLayout17.xml"/><Relationship Id="rId4" Type="http://schemas.openxmlformats.org/officeDocument/2006/relationships/image" Target="../media/image11.jpg"/></Relationships>
</file>

<file path=ppt/slideMasters/_rels/slideMaster12.xml.rels><?xml version="1.0" encoding="UTF-8" standalone="yes"?>
<Relationships xmlns="http://schemas.openxmlformats.org/package/2006/relationships"><Relationship Id="rId3" Type="http://schemas.openxmlformats.org/officeDocument/2006/relationships/theme" Target="../theme/theme1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4" Type="http://schemas.openxmlformats.org/officeDocument/2006/relationships/image" Target="../media/image12.jpg"/></Relationships>
</file>

<file path=ppt/slideMasters/_rels/slideMaster13.xml.rels><?xml version="1.0" encoding="UTF-8" standalone="yes"?>
<Relationships xmlns="http://schemas.openxmlformats.org/package/2006/relationships"><Relationship Id="rId3" Type="http://schemas.openxmlformats.org/officeDocument/2006/relationships/theme" Target="../theme/theme1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4" Type="http://schemas.openxmlformats.org/officeDocument/2006/relationships/image" Target="../media/image13.jpg"/></Relationships>
</file>

<file path=ppt/slideMasters/_rels/slideMaster14.xml.rels><?xml version="1.0" encoding="UTF-8" standalone="yes"?>
<Relationships xmlns="http://schemas.openxmlformats.org/package/2006/relationships"><Relationship Id="rId3" Type="http://schemas.openxmlformats.org/officeDocument/2006/relationships/theme" Target="../theme/theme14.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image" Target="../media/image14.jpg"/></Relationships>
</file>

<file path=ppt/slideMasters/_rels/slideMaster15.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theme" Target="../theme/theme15.xml"/><Relationship Id="rId5" Type="http://schemas.openxmlformats.org/officeDocument/2006/relationships/slideLayout" Target="../slideLayouts/slideLayout29.xml"/><Relationship Id="rId4" Type="http://schemas.openxmlformats.org/officeDocument/2006/relationships/slideLayout" Target="../slideLayouts/slideLayout28.xml"/></Relationships>
</file>

<file path=ppt/slideMasters/_rels/slideMaster16.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theme" Target="../theme/theme16.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0" Type="http://schemas.openxmlformats.org/officeDocument/2006/relationships/slideLayout" Target="../slideLayouts/slideLayout39.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image" Target="../media/image7.jp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6.xml"/><Relationship Id="rId1" Type="http://schemas.openxmlformats.org/officeDocument/2006/relationships/slideLayout" Target="../slideLayouts/slideLayout5.xml"/><Relationship Id="rId4" Type="http://schemas.openxmlformats.org/officeDocument/2006/relationships/image" Target="../media/image5.jpg"/></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8.xml"/><Relationship Id="rId1" Type="http://schemas.openxmlformats.org/officeDocument/2006/relationships/slideLayout" Target="../slideLayouts/slideLayout7.xml"/><Relationship Id="rId4" Type="http://schemas.openxmlformats.org/officeDocument/2006/relationships/image" Target="../media/image6.jpg"/></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slideLayout" Target="../slideLayouts/slideLayout10.xml"/><Relationship Id="rId1" Type="http://schemas.openxmlformats.org/officeDocument/2006/relationships/slideLayout" Target="../slideLayouts/slideLayout9.xml"/><Relationship Id="rId4" Type="http://schemas.openxmlformats.org/officeDocument/2006/relationships/image" Target="../media/image7.jpg"/></Relationships>
</file>

<file path=ppt/slideMasters/_rels/slideMaster8.xml.rels><?xml version="1.0" encoding="UTF-8" standalone="yes"?>
<Relationships xmlns="http://schemas.openxmlformats.org/package/2006/relationships"><Relationship Id="rId3" Type="http://schemas.openxmlformats.org/officeDocument/2006/relationships/theme" Target="../theme/theme8.xml"/><Relationship Id="rId2" Type="http://schemas.openxmlformats.org/officeDocument/2006/relationships/slideLayout" Target="../slideLayouts/slideLayout12.xml"/><Relationship Id="rId1" Type="http://schemas.openxmlformats.org/officeDocument/2006/relationships/slideLayout" Target="../slideLayouts/slideLayout11.xml"/><Relationship Id="rId4" Type="http://schemas.openxmlformats.org/officeDocument/2006/relationships/image" Target="../media/image8.jpg"/></Relationships>
</file>

<file path=ppt/slideMasters/_rels/slideMaster9.xml.rels><?xml version="1.0" encoding="UTF-8" standalone="yes"?>
<Relationships xmlns="http://schemas.openxmlformats.org/package/2006/relationships"><Relationship Id="rId3" Type="http://schemas.openxmlformats.org/officeDocument/2006/relationships/theme" Target="../theme/theme9.xml"/><Relationship Id="rId2" Type="http://schemas.openxmlformats.org/officeDocument/2006/relationships/slideLayout" Target="../slideLayouts/slideLayout14.xml"/><Relationship Id="rId1" Type="http://schemas.openxmlformats.org/officeDocument/2006/relationships/slideLayout" Target="../slideLayouts/slideLayout13.xml"/><Relationship Id="rId4" Type="http://schemas.openxmlformats.org/officeDocument/2006/relationships/image" Target="../media/image9.jp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descr="Graphical user interface&#10;&#10;Description automatically generated">
            <a:extLst>
              <a:ext uri="{FF2B5EF4-FFF2-40B4-BE49-F238E27FC236}">
                <a16:creationId xmlns:a16="http://schemas.microsoft.com/office/drawing/2014/main" id="{9EE32CB5-6C53-6651-3FCE-34815A3B7D79}"/>
              </a:ext>
            </a:extLst>
          </p:cNvPr>
          <p:cNvPicPr>
            <a:picLocks noChangeAspect="1"/>
          </p:cNvPicPr>
          <p:nvPr userDrawn="1"/>
        </p:nvPicPr>
        <p:blipFill>
          <a:blip r:embed="rId3"/>
          <a:stretch>
            <a:fillRect/>
          </a:stretch>
        </p:blipFill>
        <p:spPr>
          <a:xfrm>
            <a:off x="0" y="0"/>
            <a:ext cx="32918400" cy="42062400"/>
          </a:xfrm>
          <a:prstGeom prst="rect">
            <a:avLst/>
          </a:prstGeom>
        </p:spPr>
      </p:pic>
    </p:spTree>
    <p:extLst>
      <p:ext uri="{BB962C8B-B14F-4D97-AF65-F5344CB8AC3E}">
        <p14:creationId xmlns:p14="http://schemas.microsoft.com/office/powerpoint/2010/main" val="881964820"/>
      </p:ext>
    </p:extLst>
  </p:cSld>
  <p:clrMap bg1="lt1" tx1="dk1" bg2="lt2" tx2="dk2" accent1="accent1" accent2="accent2" accent3="accent3" accent4="accent4" accent5="accent5" accent6="accent6" hlink="hlink" folHlink="folHlink"/>
  <p:sldLayoutIdLst>
    <p:sldLayoutId id="2147483698"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B9989DA-A7BC-F6A2-506C-A6031B67057E}"/>
              </a:ext>
            </a:extLst>
          </p:cNvPr>
          <p:cNvSpPr>
            <a:spLocks noGrp="1"/>
          </p:cNvSpPr>
          <p:nvPr>
            <p:ph type="title"/>
          </p:nvPr>
        </p:nvSpPr>
        <p:spPr>
          <a:xfrm>
            <a:off x="2263140" y="2239436"/>
            <a:ext cx="28392120" cy="813012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5981EA9-8D6F-71ED-035C-29F7388F5E8E}"/>
              </a:ext>
            </a:extLst>
          </p:cNvPr>
          <p:cNvSpPr>
            <a:spLocks noGrp="1"/>
          </p:cNvSpPr>
          <p:nvPr>
            <p:ph type="body" idx="1"/>
          </p:nvPr>
        </p:nvSpPr>
        <p:spPr>
          <a:xfrm>
            <a:off x="2263140" y="11197167"/>
            <a:ext cx="28392120" cy="266882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0ACEAA-6B0C-6A25-8609-7A28D70C3C7B}"/>
              </a:ext>
            </a:extLst>
          </p:cNvPr>
          <p:cNvSpPr>
            <a:spLocks noGrp="1"/>
          </p:cNvSpPr>
          <p:nvPr>
            <p:ph type="dt" sz="half" idx="2"/>
          </p:nvPr>
        </p:nvSpPr>
        <p:spPr>
          <a:xfrm>
            <a:off x="2263140" y="38985617"/>
            <a:ext cx="7406640" cy="2239433"/>
          </a:xfrm>
          <a:prstGeom prst="rect">
            <a:avLst/>
          </a:prstGeom>
        </p:spPr>
        <p:txBody>
          <a:bodyPr vert="horz" lIns="91440" tIns="45720" rIns="91440" bIns="45720" rtlCol="0" anchor="ctr"/>
          <a:lstStyle>
            <a:lvl1pPr algn="l">
              <a:defRPr sz="1200">
                <a:solidFill>
                  <a:schemeClr val="tx1">
                    <a:tint val="75000"/>
                  </a:schemeClr>
                </a:solidFill>
              </a:defRPr>
            </a:lvl1pPr>
          </a:lstStyle>
          <a:p>
            <a:fld id="{98F8F958-D849-B741-A8FE-69516606993F}" type="datetimeFigureOut">
              <a:rPr lang="en-US" smtClean="0"/>
              <a:t>7/23/2024</a:t>
            </a:fld>
            <a:endParaRPr lang="en-US"/>
          </a:p>
        </p:txBody>
      </p:sp>
      <p:sp>
        <p:nvSpPr>
          <p:cNvPr id="5" name="Footer Placeholder 4">
            <a:extLst>
              <a:ext uri="{FF2B5EF4-FFF2-40B4-BE49-F238E27FC236}">
                <a16:creationId xmlns:a16="http://schemas.microsoft.com/office/drawing/2014/main" id="{88EA8DCA-8E8A-5261-D876-B01619345445}"/>
              </a:ext>
            </a:extLst>
          </p:cNvPr>
          <p:cNvSpPr>
            <a:spLocks noGrp="1"/>
          </p:cNvSpPr>
          <p:nvPr>
            <p:ph type="ftr" sz="quarter" idx="3"/>
          </p:nvPr>
        </p:nvSpPr>
        <p:spPr>
          <a:xfrm>
            <a:off x="10904220" y="38985617"/>
            <a:ext cx="11109960" cy="22394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02673EA-77D8-A2AB-E8C3-14B9BE3FE02C}"/>
              </a:ext>
            </a:extLst>
          </p:cNvPr>
          <p:cNvSpPr>
            <a:spLocks noGrp="1"/>
          </p:cNvSpPr>
          <p:nvPr>
            <p:ph type="sldNum" sz="quarter" idx="4"/>
          </p:nvPr>
        </p:nvSpPr>
        <p:spPr>
          <a:xfrm>
            <a:off x="23248620" y="38985617"/>
            <a:ext cx="7406640" cy="2239433"/>
          </a:xfrm>
          <a:prstGeom prst="rect">
            <a:avLst/>
          </a:prstGeom>
        </p:spPr>
        <p:txBody>
          <a:bodyPr vert="horz" lIns="91440" tIns="45720" rIns="91440" bIns="45720" rtlCol="0" anchor="ctr"/>
          <a:lstStyle>
            <a:lvl1pPr algn="r">
              <a:defRPr sz="1200">
                <a:solidFill>
                  <a:schemeClr val="tx1">
                    <a:tint val="75000"/>
                  </a:schemeClr>
                </a:solidFill>
              </a:defRPr>
            </a:lvl1pPr>
          </a:lstStyle>
          <a:p>
            <a:fld id="{6719EB27-DF98-AB42-9144-55B089B1F173}" type="slidenum">
              <a:rPr lang="en-US" smtClean="0"/>
              <a:t>‹#›</a:t>
            </a:fld>
            <a:endParaRPr lang="en-US"/>
          </a:p>
        </p:txBody>
      </p:sp>
      <p:pic>
        <p:nvPicPr>
          <p:cNvPr id="8" name="Picture 7" descr="Background pattern&#10;&#10;Description automatically generated with low confidence">
            <a:extLst>
              <a:ext uri="{FF2B5EF4-FFF2-40B4-BE49-F238E27FC236}">
                <a16:creationId xmlns:a16="http://schemas.microsoft.com/office/drawing/2014/main" id="{F1576B4D-A49B-041D-90D2-968E7973397D}"/>
              </a:ext>
            </a:extLst>
          </p:cNvPr>
          <p:cNvPicPr>
            <a:picLocks noChangeAspect="1"/>
          </p:cNvPicPr>
          <p:nvPr userDrawn="1"/>
        </p:nvPicPr>
        <p:blipFill>
          <a:blip r:embed="rId4"/>
          <a:stretch>
            <a:fillRect/>
          </a:stretch>
        </p:blipFill>
        <p:spPr>
          <a:xfrm>
            <a:off x="0" y="0"/>
            <a:ext cx="32918400" cy="42062400"/>
          </a:xfrm>
          <a:prstGeom prst="rect">
            <a:avLst/>
          </a:prstGeom>
        </p:spPr>
      </p:pic>
    </p:spTree>
    <p:extLst>
      <p:ext uri="{BB962C8B-B14F-4D97-AF65-F5344CB8AC3E}">
        <p14:creationId xmlns:p14="http://schemas.microsoft.com/office/powerpoint/2010/main" val="4004472191"/>
      </p:ext>
    </p:extLst>
  </p:cSld>
  <p:clrMap bg1="lt1" tx1="dk1" bg2="lt2" tx2="dk2" accent1="accent1" accent2="accent2" accent3="accent3" accent4="accent4" accent5="accent5" accent6="accent6" hlink="hlink" folHlink="folHlink"/>
  <p:sldLayoutIdLst>
    <p:sldLayoutId id="2147483723" r:id="rId1"/>
    <p:sldLayoutId id="2147483725"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67E9FEC-A225-82FC-F26B-1869837172A1}"/>
              </a:ext>
            </a:extLst>
          </p:cNvPr>
          <p:cNvSpPr>
            <a:spLocks noGrp="1"/>
          </p:cNvSpPr>
          <p:nvPr>
            <p:ph type="title"/>
          </p:nvPr>
        </p:nvSpPr>
        <p:spPr>
          <a:xfrm>
            <a:off x="2263140" y="2239436"/>
            <a:ext cx="28392120" cy="813012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DCD30FB-AAB6-B289-ACDA-A290D7EB955B}"/>
              </a:ext>
            </a:extLst>
          </p:cNvPr>
          <p:cNvSpPr>
            <a:spLocks noGrp="1"/>
          </p:cNvSpPr>
          <p:nvPr>
            <p:ph type="body" idx="1"/>
          </p:nvPr>
        </p:nvSpPr>
        <p:spPr>
          <a:xfrm>
            <a:off x="2263140" y="11197167"/>
            <a:ext cx="28392120" cy="266882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AD5D8F-3A51-8ED2-9528-FB960470F11E}"/>
              </a:ext>
            </a:extLst>
          </p:cNvPr>
          <p:cNvSpPr>
            <a:spLocks noGrp="1"/>
          </p:cNvSpPr>
          <p:nvPr>
            <p:ph type="dt" sz="half" idx="2"/>
          </p:nvPr>
        </p:nvSpPr>
        <p:spPr>
          <a:xfrm>
            <a:off x="2263140" y="38985617"/>
            <a:ext cx="7406640" cy="2239433"/>
          </a:xfrm>
          <a:prstGeom prst="rect">
            <a:avLst/>
          </a:prstGeom>
        </p:spPr>
        <p:txBody>
          <a:bodyPr vert="horz" lIns="91440" tIns="45720" rIns="91440" bIns="45720" rtlCol="0" anchor="ctr"/>
          <a:lstStyle>
            <a:lvl1pPr algn="l">
              <a:defRPr sz="1200">
                <a:solidFill>
                  <a:schemeClr val="tx1">
                    <a:tint val="75000"/>
                  </a:schemeClr>
                </a:solidFill>
              </a:defRPr>
            </a:lvl1pPr>
          </a:lstStyle>
          <a:p>
            <a:fld id="{5728F289-7D30-0F44-9F3B-89A4AEDE4E1C}" type="datetimeFigureOut">
              <a:rPr lang="en-US" smtClean="0"/>
              <a:t>7/23/2024</a:t>
            </a:fld>
            <a:endParaRPr lang="en-US"/>
          </a:p>
        </p:txBody>
      </p:sp>
      <p:sp>
        <p:nvSpPr>
          <p:cNvPr id="5" name="Footer Placeholder 4">
            <a:extLst>
              <a:ext uri="{FF2B5EF4-FFF2-40B4-BE49-F238E27FC236}">
                <a16:creationId xmlns:a16="http://schemas.microsoft.com/office/drawing/2014/main" id="{2643DBB7-F814-2213-84C1-4156210EC8A1}"/>
              </a:ext>
            </a:extLst>
          </p:cNvPr>
          <p:cNvSpPr>
            <a:spLocks noGrp="1"/>
          </p:cNvSpPr>
          <p:nvPr>
            <p:ph type="ftr" sz="quarter" idx="3"/>
          </p:nvPr>
        </p:nvSpPr>
        <p:spPr>
          <a:xfrm>
            <a:off x="10904220" y="38985617"/>
            <a:ext cx="11109960" cy="22394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C4BB495-5863-DFDB-B985-07025632362B}"/>
              </a:ext>
            </a:extLst>
          </p:cNvPr>
          <p:cNvSpPr>
            <a:spLocks noGrp="1"/>
          </p:cNvSpPr>
          <p:nvPr>
            <p:ph type="sldNum" sz="quarter" idx="4"/>
          </p:nvPr>
        </p:nvSpPr>
        <p:spPr>
          <a:xfrm>
            <a:off x="23248620" y="38985617"/>
            <a:ext cx="7406640" cy="2239433"/>
          </a:xfrm>
          <a:prstGeom prst="rect">
            <a:avLst/>
          </a:prstGeom>
        </p:spPr>
        <p:txBody>
          <a:bodyPr vert="horz" lIns="91440" tIns="45720" rIns="91440" bIns="45720" rtlCol="0" anchor="ctr"/>
          <a:lstStyle>
            <a:lvl1pPr algn="r">
              <a:defRPr sz="1200">
                <a:solidFill>
                  <a:schemeClr val="tx1">
                    <a:tint val="75000"/>
                  </a:schemeClr>
                </a:solidFill>
              </a:defRPr>
            </a:lvl1pPr>
          </a:lstStyle>
          <a:p>
            <a:fld id="{BB97B728-0846-9F42-B6BF-C6DD52F7FC65}" type="slidenum">
              <a:rPr lang="en-US" smtClean="0"/>
              <a:t>‹#›</a:t>
            </a:fld>
            <a:endParaRPr lang="en-US"/>
          </a:p>
        </p:txBody>
      </p:sp>
      <p:pic>
        <p:nvPicPr>
          <p:cNvPr id="8" name="Picture 7" descr="A picture containing background pattern&#10;&#10;Description automatically generated">
            <a:extLst>
              <a:ext uri="{FF2B5EF4-FFF2-40B4-BE49-F238E27FC236}">
                <a16:creationId xmlns:a16="http://schemas.microsoft.com/office/drawing/2014/main" id="{6F8303F0-773D-8C30-0E3E-7CF633229B9D}"/>
              </a:ext>
            </a:extLst>
          </p:cNvPr>
          <p:cNvPicPr>
            <a:picLocks noChangeAspect="1"/>
          </p:cNvPicPr>
          <p:nvPr userDrawn="1"/>
        </p:nvPicPr>
        <p:blipFill>
          <a:blip r:embed="rId4"/>
          <a:stretch>
            <a:fillRect/>
          </a:stretch>
        </p:blipFill>
        <p:spPr>
          <a:xfrm>
            <a:off x="0" y="0"/>
            <a:ext cx="32918400" cy="42062400"/>
          </a:xfrm>
          <a:prstGeom prst="rect">
            <a:avLst/>
          </a:prstGeom>
        </p:spPr>
      </p:pic>
    </p:spTree>
    <p:extLst>
      <p:ext uri="{BB962C8B-B14F-4D97-AF65-F5344CB8AC3E}">
        <p14:creationId xmlns:p14="http://schemas.microsoft.com/office/powerpoint/2010/main" val="1170624471"/>
      </p:ext>
    </p:extLst>
  </p:cSld>
  <p:clrMap bg1="lt1" tx1="dk1" bg2="lt2" tx2="dk2" accent1="accent1" accent2="accent2" accent3="accent3" accent4="accent4" accent5="accent5" accent6="accent6" hlink="hlink" folHlink="folHlink"/>
  <p:sldLayoutIdLst>
    <p:sldLayoutId id="2147483728" r:id="rId1"/>
    <p:sldLayoutId id="2147483729"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0F2239B-D4AB-B494-8A12-F45826DF846B}"/>
              </a:ext>
            </a:extLst>
          </p:cNvPr>
          <p:cNvSpPr>
            <a:spLocks noGrp="1"/>
          </p:cNvSpPr>
          <p:nvPr>
            <p:ph type="title"/>
          </p:nvPr>
        </p:nvSpPr>
        <p:spPr>
          <a:xfrm>
            <a:off x="2263140" y="2239436"/>
            <a:ext cx="28392120" cy="813012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EA5E06B-B89A-27F9-F51B-430DF9071BF6}"/>
              </a:ext>
            </a:extLst>
          </p:cNvPr>
          <p:cNvSpPr>
            <a:spLocks noGrp="1"/>
          </p:cNvSpPr>
          <p:nvPr>
            <p:ph type="body" idx="1"/>
          </p:nvPr>
        </p:nvSpPr>
        <p:spPr>
          <a:xfrm>
            <a:off x="2263140" y="11197167"/>
            <a:ext cx="28392120" cy="266882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38F81D-C575-1029-1BB7-70EBC4556A65}"/>
              </a:ext>
            </a:extLst>
          </p:cNvPr>
          <p:cNvSpPr>
            <a:spLocks noGrp="1"/>
          </p:cNvSpPr>
          <p:nvPr>
            <p:ph type="dt" sz="half" idx="2"/>
          </p:nvPr>
        </p:nvSpPr>
        <p:spPr>
          <a:xfrm>
            <a:off x="2263140" y="38985617"/>
            <a:ext cx="7406640" cy="2239433"/>
          </a:xfrm>
          <a:prstGeom prst="rect">
            <a:avLst/>
          </a:prstGeom>
        </p:spPr>
        <p:txBody>
          <a:bodyPr vert="horz" lIns="91440" tIns="45720" rIns="91440" bIns="45720" rtlCol="0" anchor="ctr"/>
          <a:lstStyle>
            <a:lvl1pPr algn="l">
              <a:defRPr sz="1200">
                <a:solidFill>
                  <a:schemeClr val="tx1">
                    <a:tint val="75000"/>
                  </a:schemeClr>
                </a:solidFill>
              </a:defRPr>
            </a:lvl1pPr>
          </a:lstStyle>
          <a:p>
            <a:fld id="{3BA9A39B-342C-C647-881C-0D751AE3422A}" type="datetimeFigureOut">
              <a:rPr lang="en-US" smtClean="0"/>
              <a:t>7/23/2024</a:t>
            </a:fld>
            <a:endParaRPr lang="en-US"/>
          </a:p>
        </p:txBody>
      </p:sp>
      <p:sp>
        <p:nvSpPr>
          <p:cNvPr id="5" name="Footer Placeholder 4">
            <a:extLst>
              <a:ext uri="{FF2B5EF4-FFF2-40B4-BE49-F238E27FC236}">
                <a16:creationId xmlns:a16="http://schemas.microsoft.com/office/drawing/2014/main" id="{92304E32-B9E5-BE1C-B675-3704DD48BBFA}"/>
              </a:ext>
            </a:extLst>
          </p:cNvPr>
          <p:cNvSpPr>
            <a:spLocks noGrp="1"/>
          </p:cNvSpPr>
          <p:nvPr>
            <p:ph type="ftr" sz="quarter" idx="3"/>
          </p:nvPr>
        </p:nvSpPr>
        <p:spPr>
          <a:xfrm>
            <a:off x="10904220" y="38985617"/>
            <a:ext cx="11109960" cy="22394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5B1C991-8B46-3312-877E-E2791431F1BC}"/>
              </a:ext>
            </a:extLst>
          </p:cNvPr>
          <p:cNvSpPr>
            <a:spLocks noGrp="1"/>
          </p:cNvSpPr>
          <p:nvPr>
            <p:ph type="sldNum" sz="quarter" idx="4"/>
          </p:nvPr>
        </p:nvSpPr>
        <p:spPr>
          <a:xfrm>
            <a:off x="23248620" y="38985617"/>
            <a:ext cx="7406640" cy="2239433"/>
          </a:xfrm>
          <a:prstGeom prst="rect">
            <a:avLst/>
          </a:prstGeom>
        </p:spPr>
        <p:txBody>
          <a:bodyPr vert="horz" lIns="91440" tIns="45720" rIns="91440" bIns="45720" rtlCol="0" anchor="ctr"/>
          <a:lstStyle>
            <a:lvl1pPr algn="r">
              <a:defRPr sz="1200">
                <a:solidFill>
                  <a:schemeClr val="tx1">
                    <a:tint val="75000"/>
                  </a:schemeClr>
                </a:solidFill>
              </a:defRPr>
            </a:lvl1pPr>
          </a:lstStyle>
          <a:p>
            <a:fld id="{C1CA35CE-4DCA-E24D-B683-61645E074D10}" type="slidenum">
              <a:rPr lang="en-US" smtClean="0"/>
              <a:t>‹#›</a:t>
            </a:fld>
            <a:endParaRPr lang="en-US"/>
          </a:p>
        </p:txBody>
      </p:sp>
      <p:pic>
        <p:nvPicPr>
          <p:cNvPr id="8" name="Picture 7" descr="Background pattern&#10;&#10;Description automatically generated">
            <a:extLst>
              <a:ext uri="{FF2B5EF4-FFF2-40B4-BE49-F238E27FC236}">
                <a16:creationId xmlns:a16="http://schemas.microsoft.com/office/drawing/2014/main" id="{92938088-68C3-3C18-BD3E-6FD6965EBC53}"/>
              </a:ext>
            </a:extLst>
          </p:cNvPr>
          <p:cNvPicPr>
            <a:picLocks noChangeAspect="1"/>
          </p:cNvPicPr>
          <p:nvPr userDrawn="1"/>
        </p:nvPicPr>
        <p:blipFill>
          <a:blip r:embed="rId4"/>
          <a:stretch>
            <a:fillRect/>
          </a:stretch>
        </p:blipFill>
        <p:spPr>
          <a:xfrm>
            <a:off x="0" y="0"/>
            <a:ext cx="32918400" cy="42062400"/>
          </a:xfrm>
          <a:prstGeom prst="rect">
            <a:avLst/>
          </a:prstGeom>
        </p:spPr>
      </p:pic>
    </p:spTree>
    <p:extLst>
      <p:ext uri="{BB962C8B-B14F-4D97-AF65-F5344CB8AC3E}">
        <p14:creationId xmlns:p14="http://schemas.microsoft.com/office/powerpoint/2010/main" val="1138597479"/>
      </p:ext>
    </p:extLst>
  </p:cSld>
  <p:clrMap bg1="lt1" tx1="dk1" bg2="lt2" tx2="dk2" accent1="accent1" accent2="accent2" accent3="accent3" accent4="accent4" accent5="accent5" accent6="accent6" hlink="hlink" folHlink="folHlink"/>
  <p:sldLayoutIdLst>
    <p:sldLayoutId id="2147483733" r:id="rId1"/>
    <p:sldLayoutId id="2147483735"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1A465F-227A-43CD-D39E-4FB4E6AC1D7B}"/>
              </a:ext>
            </a:extLst>
          </p:cNvPr>
          <p:cNvSpPr>
            <a:spLocks noGrp="1"/>
          </p:cNvSpPr>
          <p:nvPr>
            <p:ph type="title"/>
          </p:nvPr>
        </p:nvSpPr>
        <p:spPr>
          <a:xfrm>
            <a:off x="2263140" y="2239436"/>
            <a:ext cx="28392120" cy="813012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7C420F2-0291-EA29-C65C-23F68E5E7E38}"/>
              </a:ext>
            </a:extLst>
          </p:cNvPr>
          <p:cNvSpPr>
            <a:spLocks noGrp="1"/>
          </p:cNvSpPr>
          <p:nvPr>
            <p:ph type="body" idx="1"/>
          </p:nvPr>
        </p:nvSpPr>
        <p:spPr>
          <a:xfrm>
            <a:off x="2263140" y="11197167"/>
            <a:ext cx="28392120" cy="266882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A5BE53-C911-A0A4-1CFD-76E14182E6F2}"/>
              </a:ext>
            </a:extLst>
          </p:cNvPr>
          <p:cNvSpPr>
            <a:spLocks noGrp="1"/>
          </p:cNvSpPr>
          <p:nvPr>
            <p:ph type="dt" sz="half" idx="2"/>
          </p:nvPr>
        </p:nvSpPr>
        <p:spPr>
          <a:xfrm>
            <a:off x="2263140" y="38985617"/>
            <a:ext cx="7406640" cy="2239433"/>
          </a:xfrm>
          <a:prstGeom prst="rect">
            <a:avLst/>
          </a:prstGeom>
        </p:spPr>
        <p:txBody>
          <a:bodyPr vert="horz" lIns="91440" tIns="45720" rIns="91440" bIns="45720" rtlCol="0" anchor="ctr"/>
          <a:lstStyle>
            <a:lvl1pPr algn="l">
              <a:defRPr sz="1200">
                <a:solidFill>
                  <a:schemeClr val="tx1">
                    <a:tint val="75000"/>
                  </a:schemeClr>
                </a:solidFill>
              </a:defRPr>
            </a:lvl1pPr>
          </a:lstStyle>
          <a:p>
            <a:fld id="{70A16E99-B51F-5F4C-B3F0-C81F009AD764}" type="datetimeFigureOut">
              <a:rPr lang="en-US" smtClean="0"/>
              <a:t>7/23/2024</a:t>
            </a:fld>
            <a:endParaRPr lang="en-US"/>
          </a:p>
        </p:txBody>
      </p:sp>
      <p:sp>
        <p:nvSpPr>
          <p:cNvPr id="5" name="Footer Placeholder 4">
            <a:extLst>
              <a:ext uri="{FF2B5EF4-FFF2-40B4-BE49-F238E27FC236}">
                <a16:creationId xmlns:a16="http://schemas.microsoft.com/office/drawing/2014/main" id="{F0D875D8-988E-ABC6-ACC6-C66DEA04F8BF}"/>
              </a:ext>
            </a:extLst>
          </p:cNvPr>
          <p:cNvSpPr>
            <a:spLocks noGrp="1"/>
          </p:cNvSpPr>
          <p:nvPr>
            <p:ph type="ftr" sz="quarter" idx="3"/>
          </p:nvPr>
        </p:nvSpPr>
        <p:spPr>
          <a:xfrm>
            <a:off x="10904220" y="38985617"/>
            <a:ext cx="11109960" cy="22394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5795BD2-5D2A-13BB-8F90-73D7D6EA7C3F}"/>
              </a:ext>
            </a:extLst>
          </p:cNvPr>
          <p:cNvSpPr>
            <a:spLocks noGrp="1"/>
          </p:cNvSpPr>
          <p:nvPr>
            <p:ph type="sldNum" sz="quarter" idx="4"/>
          </p:nvPr>
        </p:nvSpPr>
        <p:spPr>
          <a:xfrm>
            <a:off x="23248620" y="38985617"/>
            <a:ext cx="7406640" cy="2239433"/>
          </a:xfrm>
          <a:prstGeom prst="rect">
            <a:avLst/>
          </a:prstGeom>
        </p:spPr>
        <p:txBody>
          <a:bodyPr vert="horz" lIns="91440" tIns="45720" rIns="91440" bIns="45720" rtlCol="0" anchor="ctr"/>
          <a:lstStyle>
            <a:lvl1pPr algn="r">
              <a:defRPr sz="1200">
                <a:solidFill>
                  <a:schemeClr val="tx1">
                    <a:tint val="75000"/>
                  </a:schemeClr>
                </a:solidFill>
              </a:defRPr>
            </a:lvl1pPr>
          </a:lstStyle>
          <a:p>
            <a:fld id="{15CA115C-C0E4-2846-AD1E-6F949362714B}" type="slidenum">
              <a:rPr lang="en-US" smtClean="0"/>
              <a:t>‹#›</a:t>
            </a:fld>
            <a:endParaRPr lang="en-US"/>
          </a:p>
        </p:txBody>
      </p:sp>
      <p:pic>
        <p:nvPicPr>
          <p:cNvPr id="8" name="Picture 7" descr="Polygon&#10;&#10;Description automatically generated with medium confidence">
            <a:extLst>
              <a:ext uri="{FF2B5EF4-FFF2-40B4-BE49-F238E27FC236}">
                <a16:creationId xmlns:a16="http://schemas.microsoft.com/office/drawing/2014/main" id="{71AF0206-4FF3-6B51-CBCE-3083982C1C6A}"/>
              </a:ext>
            </a:extLst>
          </p:cNvPr>
          <p:cNvPicPr>
            <a:picLocks noChangeAspect="1"/>
          </p:cNvPicPr>
          <p:nvPr userDrawn="1"/>
        </p:nvPicPr>
        <p:blipFill>
          <a:blip r:embed="rId4"/>
          <a:stretch>
            <a:fillRect/>
          </a:stretch>
        </p:blipFill>
        <p:spPr>
          <a:xfrm>
            <a:off x="0" y="0"/>
            <a:ext cx="32918400" cy="42062400"/>
          </a:xfrm>
          <a:prstGeom prst="rect">
            <a:avLst/>
          </a:prstGeom>
        </p:spPr>
      </p:pic>
    </p:spTree>
    <p:extLst>
      <p:ext uri="{BB962C8B-B14F-4D97-AF65-F5344CB8AC3E}">
        <p14:creationId xmlns:p14="http://schemas.microsoft.com/office/powerpoint/2010/main" val="3478382672"/>
      </p:ext>
    </p:extLst>
  </p:cSld>
  <p:clrMap bg1="lt1" tx1="dk1" bg2="lt2" tx2="dk2" accent1="accent1" accent2="accent2" accent3="accent3" accent4="accent4" accent5="accent5" accent6="accent6" hlink="hlink" folHlink="folHlink"/>
  <p:sldLayoutIdLst>
    <p:sldLayoutId id="2147483738" r:id="rId1"/>
    <p:sldLayoutId id="214748374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EA7820-F94F-8F26-97F4-D8AB65D8CF47}"/>
              </a:ext>
            </a:extLst>
          </p:cNvPr>
          <p:cNvSpPr>
            <a:spLocks noGrp="1"/>
          </p:cNvSpPr>
          <p:nvPr>
            <p:ph type="title"/>
          </p:nvPr>
        </p:nvSpPr>
        <p:spPr>
          <a:xfrm>
            <a:off x="2263140" y="2239436"/>
            <a:ext cx="28392120" cy="813012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2BC34F6-808E-1C57-FEFF-D2CF64BE89FB}"/>
              </a:ext>
            </a:extLst>
          </p:cNvPr>
          <p:cNvSpPr>
            <a:spLocks noGrp="1"/>
          </p:cNvSpPr>
          <p:nvPr>
            <p:ph type="body" idx="1"/>
          </p:nvPr>
        </p:nvSpPr>
        <p:spPr>
          <a:xfrm>
            <a:off x="2263140" y="11197167"/>
            <a:ext cx="28392120" cy="266882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B9B74B-DE51-0CA5-C20C-4091EFCBDA7B}"/>
              </a:ext>
            </a:extLst>
          </p:cNvPr>
          <p:cNvSpPr>
            <a:spLocks noGrp="1"/>
          </p:cNvSpPr>
          <p:nvPr>
            <p:ph type="dt" sz="half" idx="2"/>
          </p:nvPr>
        </p:nvSpPr>
        <p:spPr>
          <a:xfrm>
            <a:off x="2263140" y="38985617"/>
            <a:ext cx="7406640" cy="2239433"/>
          </a:xfrm>
          <a:prstGeom prst="rect">
            <a:avLst/>
          </a:prstGeom>
        </p:spPr>
        <p:txBody>
          <a:bodyPr vert="horz" lIns="91440" tIns="45720" rIns="91440" bIns="45720" rtlCol="0" anchor="ctr"/>
          <a:lstStyle>
            <a:lvl1pPr algn="l">
              <a:defRPr sz="1200">
                <a:solidFill>
                  <a:schemeClr val="tx1">
                    <a:tint val="75000"/>
                  </a:schemeClr>
                </a:solidFill>
              </a:defRPr>
            </a:lvl1pPr>
          </a:lstStyle>
          <a:p>
            <a:fld id="{1A6F2FAA-A40B-4748-B3E7-6A5CAB9A3F35}" type="datetimeFigureOut">
              <a:rPr lang="en-US" smtClean="0"/>
              <a:t>7/23/2024</a:t>
            </a:fld>
            <a:endParaRPr lang="en-US"/>
          </a:p>
        </p:txBody>
      </p:sp>
      <p:sp>
        <p:nvSpPr>
          <p:cNvPr id="5" name="Footer Placeholder 4">
            <a:extLst>
              <a:ext uri="{FF2B5EF4-FFF2-40B4-BE49-F238E27FC236}">
                <a16:creationId xmlns:a16="http://schemas.microsoft.com/office/drawing/2014/main" id="{B0E859AE-5B2E-F503-A3D0-437B8C3DEA98}"/>
              </a:ext>
            </a:extLst>
          </p:cNvPr>
          <p:cNvSpPr>
            <a:spLocks noGrp="1"/>
          </p:cNvSpPr>
          <p:nvPr>
            <p:ph type="ftr" sz="quarter" idx="3"/>
          </p:nvPr>
        </p:nvSpPr>
        <p:spPr>
          <a:xfrm>
            <a:off x="10904220" y="38985617"/>
            <a:ext cx="11109960" cy="22394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60DD26F-642E-F87D-DB09-5A0DDA8F5148}"/>
              </a:ext>
            </a:extLst>
          </p:cNvPr>
          <p:cNvSpPr>
            <a:spLocks noGrp="1"/>
          </p:cNvSpPr>
          <p:nvPr>
            <p:ph type="sldNum" sz="quarter" idx="4"/>
          </p:nvPr>
        </p:nvSpPr>
        <p:spPr>
          <a:xfrm>
            <a:off x="23248620" y="38985617"/>
            <a:ext cx="7406640" cy="2239433"/>
          </a:xfrm>
          <a:prstGeom prst="rect">
            <a:avLst/>
          </a:prstGeom>
        </p:spPr>
        <p:txBody>
          <a:bodyPr vert="horz" lIns="91440" tIns="45720" rIns="91440" bIns="45720" rtlCol="0" anchor="ctr"/>
          <a:lstStyle>
            <a:lvl1pPr algn="r">
              <a:defRPr sz="1200">
                <a:solidFill>
                  <a:schemeClr val="tx1">
                    <a:tint val="75000"/>
                  </a:schemeClr>
                </a:solidFill>
              </a:defRPr>
            </a:lvl1pPr>
          </a:lstStyle>
          <a:p>
            <a:fld id="{55B382F5-11EF-084F-A72E-B822AED40A88}" type="slidenum">
              <a:rPr lang="en-US" smtClean="0"/>
              <a:t>‹#›</a:t>
            </a:fld>
            <a:endParaRPr lang="en-US"/>
          </a:p>
        </p:txBody>
      </p:sp>
      <p:pic>
        <p:nvPicPr>
          <p:cNvPr id="8" name="Picture 7" descr="A picture containing engineering drawing&#10;&#10;Description automatically generated">
            <a:extLst>
              <a:ext uri="{FF2B5EF4-FFF2-40B4-BE49-F238E27FC236}">
                <a16:creationId xmlns:a16="http://schemas.microsoft.com/office/drawing/2014/main" id="{7CBCA22E-EA93-74DF-4CD7-5202272092F5}"/>
              </a:ext>
            </a:extLst>
          </p:cNvPr>
          <p:cNvPicPr>
            <a:picLocks noChangeAspect="1"/>
          </p:cNvPicPr>
          <p:nvPr userDrawn="1"/>
        </p:nvPicPr>
        <p:blipFill>
          <a:blip r:embed="rId4"/>
          <a:stretch>
            <a:fillRect/>
          </a:stretch>
        </p:blipFill>
        <p:spPr>
          <a:xfrm>
            <a:off x="0" y="0"/>
            <a:ext cx="32918400" cy="42062400"/>
          </a:xfrm>
          <a:prstGeom prst="rect">
            <a:avLst/>
          </a:prstGeom>
        </p:spPr>
      </p:pic>
    </p:spTree>
    <p:extLst>
      <p:ext uri="{BB962C8B-B14F-4D97-AF65-F5344CB8AC3E}">
        <p14:creationId xmlns:p14="http://schemas.microsoft.com/office/powerpoint/2010/main" val="2760197786"/>
      </p:ext>
    </p:extLst>
  </p:cSld>
  <p:clrMap bg1="lt1" tx1="dk1" bg2="lt2" tx2="dk2" accent1="accent1" accent2="accent2" accent3="accent3" accent4="accent4" accent5="accent5" accent6="accent6" hlink="hlink" folHlink="folHlink"/>
  <p:sldLayoutIdLst>
    <p:sldLayoutId id="2147483743" r:id="rId1"/>
    <p:sldLayoutId id="2147483745"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91D266-570F-6F86-45B9-12FF29628972}"/>
              </a:ext>
            </a:extLst>
          </p:cNvPr>
          <p:cNvSpPr>
            <a:spLocks noGrp="1"/>
          </p:cNvSpPr>
          <p:nvPr>
            <p:ph type="title"/>
          </p:nvPr>
        </p:nvSpPr>
        <p:spPr>
          <a:xfrm>
            <a:off x="2263140" y="2239436"/>
            <a:ext cx="28392120" cy="813012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61C591-8982-3238-284B-983D89EE7087}"/>
              </a:ext>
            </a:extLst>
          </p:cNvPr>
          <p:cNvSpPr>
            <a:spLocks noGrp="1"/>
          </p:cNvSpPr>
          <p:nvPr>
            <p:ph type="body" idx="1"/>
          </p:nvPr>
        </p:nvSpPr>
        <p:spPr>
          <a:xfrm>
            <a:off x="2263140" y="11197167"/>
            <a:ext cx="28392120" cy="266882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CA3B46-6C47-57E7-B396-3C13C0DE05F1}"/>
              </a:ext>
            </a:extLst>
          </p:cNvPr>
          <p:cNvSpPr>
            <a:spLocks noGrp="1"/>
          </p:cNvSpPr>
          <p:nvPr>
            <p:ph type="dt" sz="half" idx="2"/>
          </p:nvPr>
        </p:nvSpPr>
        <p:spPr>
          <a:xfrm>
            <a:off x="2263140" y="38985617"/>
            <a:ext cx="7406640" cy="2239433"/>
          </a:xfrm>
          <a:prstGeom prst="rect">
            <a:avLst/>
          </a:prstGeom>
        </p:spPr>
        <p:txBody>
          <a:bodyPr vert="horz" lIns="91440" tIns="45720" rIns="91440" bIns="45720" rtlCol="0" anchor="ctr"/>
          <a:lstStyle>
            <a:lvl1pPr algn="l">
              <a:defRPr sz="1200">
                <a:solidFill>
                  <a:schemeClr val="tx1">
                    <a:tint val="75000"/>
                  </a:schemeClr>
                </a:solidFill>
              </a:defRPr>
            </a:lvl1pPr>
          </a:lstStyle>
          <a:p>
            <a:fld id="{1226E060-F125-9148-B29B-66CDF700BDE9}" type="datetimeFigureOut">
              <a:rPr lang="en-US" smtClean="0"/>
              <a:t>7/23/2024</a:t>
            </a:fld>
            <a:endParaRPr lang="en-US"/>
          </a:p>
        </p:txBody>
      </p:sp>
      <p:sp>
        <p:nvSpPr>
          <p:cNvPr id="5" name="Footer Placeholder 4">
            <a:extLst>
              <a:ext uri="{FF2B5EF4-FFF2-40B4-BE49-F238E27FC236}">
                <a16:creationId xmlns:a16="http://schemas.microsoft.com/office/drawing/2014/main" id="{C34DDC63-686A-040F-7277-2A87A3A66844}"/>
              </a:ext>
            </a:extLst>
          </p:cNvPr>
          <p:cNvSpPr>
            <a:spLocks noGrp="1"/>
          </p:cNvSpPr>
          <p:nvPr>
            <p:ph type="ftr" sz="quarter" idx="3"/>
          </p:nvPr>
        </p:nvSpPr>
        <p:spPr>
          <a:xfrm>
            <a:off x="10904220" y="38985617"/>
            <a:ext cx="11109960" cy="22394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DDD7743-ADA9-A2CB-EB8E-C9E5DEF7B57E}"/>
              </a:ext>
            </a:extLst>
          </p:cNvPr>
          <p:cNvSpPr>
            <a:spLocks noGrp="1"/>
          </p:cNvSpPr>
          <p:nvPr>
            <p:ph type="sldNum" sz="quarter" idx="4"/>
          </p:nvPr>
        </p:nvSpPr>
        <p:spPr>
          <a:xfrm>
            <a:off x="23248620" y="38985617"/>
            <a:ext cx="7406640" cy="2239433"/>
          </a:xfrm>
          <a:prstGeom prst="rect">
            <a:avLst/>
          </a:prstGeom>
        </p:spPr>
        <p:txBody>
          <a:bodyPr vert="horz" lIns="91440" tIns="45720" rIns="91440" bIns="45720" rtlCol="0" anchor="ctr"/>
          <a:lstStyle>
            <a:lvl1pPr algn="r">
              <a:defRPr sz="1200">
                <a:solidFill>
                  <a:schemeClr val="tx1">
                    <a:tint val="75000"/>
                  </a:schemeClr>
                </a:solidFill>
              </a:defRPr>
            </a:lvl1pPr>
          </a:lstStyle>
          <a:p>
            <a:fld id="{1FBA2871-2F2B-DD49-831B-D50997BB683F}" type="slidenum">
              <a:rPr lang="en-US" smtClean="0"/>
              <a:t>‹#›</a:t>
            </a:fld>
            <a:endParaRPr lang="en-US"/>
          </a:p>
        </p:txBody>
      </p:sp>
    </p:spTree>
    <p:extLst>
      <p:ext uri="{BB962C8B-B14F-4D97-AF65-F5344CB8AC3E}">
        <p14:creationId xmlns:p14="http://schemas.microsoft.com/office/powerpoint/2010/main" val="1767897130"/>
      </p:ext>
    </p:extLst>
  </p:cSld>
  <p:clrMap bg1="lt1" tx1="dk1" bg2="lt2" tx2="dk2" accent1="accent1" accent2="accent2" accent3="accent3" accent4="accent4" accent5="accent5" accent6="accent6" hlink="hlink" folHlink="folHlink"/>
  <p:sldLayoutIdLst>
    <p:sldLayoutId id="2147483753" r:id="rId1"/>
    <p:sldLayoutId id="2147483747" r:id="rId2"/>
    <p:sldLayoutId id="2147483748" r:id="rId3"/>
    <p:sldLayoutId id="2147483750" r:id="rId4"/>
    <p:sldLayoutId id="2147483751"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2239442"/>
            <a:ext cx="28392120" cy="813012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11197167"/>
            <a:ext cx="28392120" cy="266882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38985623"/>
            <a:ext cx="7406640" cy="2239433"/>
          </a:xfrm>
          <a:prstGeom prst="rect">
            <a:avLst/>
          </a:prstGeom>
        </p:spPr>
        <p:txBody>
          <a:bodyPr vert="horz" lIns="91440" tIns="45720" rIns="91440" bIns="45720" rtlCol="0" anchor="ctr"/>
          <a:lstStyle>
            <a:lvl1pPr algn="l">
              <a:defRPr sz="4320">
                <a:solidFill>
                  <a:schemeClr val="tx1">
                    <a:tint val="75000"/>
                  </a:schemeClr>
                </a:solidFill>
              </a:defRPr>
            </a:lvl1pPr>
          </a:lstStyle>
          <a:p>
            <a:fld id="{C764DE79-268F-4C1A-8933-263129D2AF90}" type="datetimeFigureOut">
              <a:rPr lang="en-US" dirty="0"/>
              <a:t>7/23/2024</a:t>
            </a:fld>
            <a:endParaRPr lang="en-US" dirty="0"/>
          </a:p>
        </p:txBody>
      </p:sp>
      <p:sp>
        <p:nvSpPr>
          <p:cNvPr id="5" name="Footer Placeholder 4"/>
          <p:cNvSpPr>
            <a:spLocks noGrp="1"/>
          </p:cNvSpPr>
          <p:nvPr>
            <p:ph type="ftr" sz="quarter" idx="3"/>
          </p:nvPr>
        </p:nvSpPr>
        <p:spPr>
          <a:xfrm>
            <a:off x="10904220" y="38985623"/>
            <a:ext cx="11109960" cy="2239433"/>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3248620" y="38985623"/>
            <a:ext cx="7406640" cy="2239433"/>
          </a:xfrm>
          <a:prstGeom prst="rect">
            <a:avLst/>
          </a:prstGeom>
        </p:spPr>
        <p:txBody>
          <a:bodyPr vert="horz" lIns="91440" tIns="45720" rIns="91440" bIns="45720" rtlCol="0" anchor="ctr"/>
          <a:lstStyle>
            <a:lvl1pPr algn="r">
              <a:defRPr sz="4320">
                <a:solidFill>
                  <a:schemeClr val="tx1">
                    <a:tint val="75000"/>
                  </a:schemeClr>
                </a:solidFill>
              </a:defRPr>
            </a:lvl1pPr>
          </a:lstStyle>
          <a:p>
            <a:fld id="{48F63A3B-78C7-47BE-AE5E-E10140E04643}" type="slidenum">
              <a:rPr lang="en-US" dirty="0"/>
              <a:t>‹#›</a:t>
            </a:fld>
            <a:endParaRPr lang="en-US" dirty="0"/>
          </a:p>
        </p:txBody>
      </p:sp>
      <p:pic>
        <p:nvPicPr>
          <p:cNvPr id="7" name="Picture 6" descr="Background pattern&#10;&#10;Description automatically generated">
            <a:extLst>
              <a:ext uri="{FF2B5EF4-FFF2-40B4-BE49-F238E27FC236}">
                <a16:creationId xmlns:a16="http://schemas.microsoft.com/office/drawing/2014/main" id="{9C552187-3630-5899-EDD1-B0800B89D8BF}"/>
              </a:ext>
            </a:extLst>
          </p:cNvPr>
          <p:cNvPicPr>
            <a:picLocks noChangeAspect="1"/>
          </p:cNvPicPr>
          <p:nvPr userDrawn="1"/>
        </p:nvPicPr>
        <p:blipFill>
          <a:blip r:embed="rId14"/>
          <a:stretch>
            <a:fillRect/>
          </a:stretch>
        </p:blipFill>
        <p:spPr>
          <a:xfrm>
            <a:off x="0" y="0"/>
            <a:ext cx="32918400" cy="42062400"/>
          </a:xfrm>
          <a:prstGeom prst="rect">
            <a:avLst/>
          </a:prstGeom>
        </p:spPr>
      </p:pic>
    </p:spTree>
    <p:extLst>
      <p:ext uri="{BB962C8B-B14F-4D97-AF65-F5344CB8AC3E}">
        <p14:creationId xmlns:p14="http://schemas.microsoft.com/office/powerpoint/2010/main" val="1805484899"/>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83" r:id="rId4"/>
    <p:sldLayoutId id="2147483784" r:id="rId5"/>
    <p:sldLayoutId id="2147483785" r:id="rId6"/>
    <p:sldLayoutId id="2147483786" r:id="rId7"/>
    <p:sldLayoutId id="2147483787" r:id="rId8"/>
    <p:sldLayoutId id="2147483788" r:id="rId9"/>
    <p:sldLayoutId id="2147483789" r:id="rId10"/>
    <p:sldLayoutId id="2147483790" r:id="rId11"/>
    <p:sldLayoutId id="2147483791" r:id="rId12"/>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C85B23-AD03-412E-17E5-1276F90C7C94}"/>
              </a:ext>
            </a:extLst>
          </p:cNvPr>
          <p:cNvSpPr>
            <a:spLocks noGrp="1"/>
          </p:cNvSpPr>
          <p:nvPr>
            <p:ph type="title"/>
          </p:nvPr>
        </p:nvSpPr>
        <p:spPr>
          <a:xfrm>
            <a:off x="2263140" y="2239436"/>
            <a:ext cx="28392120" cy="813012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232DD83-F1C5-3F7E-7E19-949387B25370}"/>
              </a:ext>
            </a:extLst>
          </p:cNvPr>
          <p:cNvSpPr>
            <a:spLocks noGrp="1"/>
          </p:cNvSpPr>
          <p:nvPr>
            <p:ph type="body" idx="1"/>
          </p:nvPr>
        </p:nvSpPr>
        <p:spPr>
          <a:xfrm>
            <a:off x="2263140" y="11197167"/>
            <a:ext cx="28392120" cy="266882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1510F-3EBB-0869-B98F-30B83530850C}"/>
              </a:ext>
            </a:extLst>
          </p:cNvPr>
          <p:cNvSpPr>
            <a:spLocks noGrp="1"/>
          </p:cNvSpPr>
          <p:nvPr>
            <p:ph type="dt" sz="half" idx="2"/>
          </p:nvPr>
        </p:nvSpPr>
        <p:spPr>
          <a:xfrm>
            <a:off x="2263140" y="38985617"/>
            <a:ext cx="7406640" cy="2239433"/>
          </a:xfrm>
          <a:prstGeom prst="rect">
            <a:avLst/>
          </a:prstGeom>
        </p:spPr>
        <p:txBody>
          <a:bodyPr vert="horz" lIns="91440" tIns="45720" rIns="91440" bIns="45720" rtlCol="0" anchor="ctr"/>
          <a:lstStyle>
            <a:lvl1pPr algn="l">
              <a:defRPr sz="1200">
                <a:solidFill>
                  <a:schemeClr val="tx1">
                    <a:tint val="75000"/>
                  </a:schemeClr>
                </a:solidFill>
              </a:defRPr>
            </a:lvl1pPr>
          </a:lstStyle>
          <a:p>
            <a:fld id="{AB096AA4-4877-D647-8126-41351CECDE7D}" type="datetimeFigureOut">
              <a:rPr lang="en-US" smtClean="0"/>
              <a:t>7/23/2024</a:t>
            </a:fld>
            <a:endParaRPr lang="en-US"/>
          </a:p>
        </p:txBody>
      </p:sp>
      <p:sp>
        <p:nvSpPr>
          <p:cNvPr id="5" name="Footer Placeholder 4">
            <a:extLst>
              <a:ext uri="{FF2B5EF4-FFF2-40B4-BE49-F238E27FC236}">
                <a16:creationId xmlns:a16="http://schemas.microsoft.com/office/drawing/2014/main" id="{A7809A59-1DEF-94D4-C067-4882326E5EB6}"/>
              </a:ext>
            </a:extLst>
          </p:cNvPr>
          <p:cNvSpPr>
            <a:spLocks noGrp="1"/>
          </p:cNvSpPr>
          <p:nvPr>
            <p:ph type="ftr" sz="quarter" idx="3"/>
          </p:nvPr>
        </p:nvSpPr>
        <p:spPr>
          <a:xfrm>
            <a:off x="10904220" y="38985617"/>
            <a:ext cx="11109960" cy="22394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C557470-4C8E-0A4D-B112-013D54E6B3AC}"/>
              </a:ext>
            </a:extLst>
          </p:cNvPr>
          <p:cNvSpPr>
            <a:spLocks noGrp="1"/>
          </p:cNvSpPr>
          <p:nvPr>
            <p:ph type="sldNum" sz="quarter" idx="4"/>
          </p:nvPr>
        </p:nvSpPr>
        <p:spPr>
          <a:xfrm>
            <a:off x="23248620" y="38985617"/>
            <a:ext cx="7406640" cy="2239433"/>
          </a:xfrm>
          <a:prstGeom prst="rect">
            <a:avLst/>
          </a:prstGeom>
        </p:spPr>
        <p:txBody>
          <a:bodyPr vert="horz" lIns="91440" tIns="45720" rIns="91440" bIns="45720" rtlCol="0" anchor="ctr"/>
          <a:lstStyle>
            <a:lvl1pPr algn="r">
              <a:defRPr sz="1200">
                <a:solidFill>
                  <a:schemeClr val="tx1">
                    <a:tint val="75000"/>
                  </a:schemeClr>
                </a:solidFill>
              </a:defRPr>
            </a:lvl1pPr>
          </a:lstStyle>
          <a:p>
            <a:fld id="{6D453983-10E6-E740-A9B9-225F6898905D}" type="slidenum">
              <a:rPr lang="en-US" smtClean="0"/>
              <a:t>‹#›</a:t>
            </a:fld>
            <a:endParaRPr lang="en-US"/>
          </a:p>
        </p:txBody>
      </p:sp>
      <p:pic>
        <p:nvPicPr>
          <p:cNvPr id="8" name="Picture 7" descr="Graphical user interface&#10;&#10;Description automatically generated">
            <a:extLst>
              <a:ext uri="{FF2B5EF4-FFF2-40B4-BE49-F238E27FC236}">
                <a16:creationId xmlns:a16="http://schemas.microsoft.com/office/drawing/2014/main" id="{A4FF0990-4AD4-9912-786D-621E0DE1E617}"/>
              </a:ext>
            </a:extLst>
          </p:cNvPr>
          <p:cNvPicPr>
            <a:picLocks noChangeAspect="1"/>
          </p:cNvPicPr>
          <p:nvPr userDrawn="1"/>
        </p:nvPicPr>
        <p:blipFill>
          <a:blip r:embed="rId3"/>
          <a:stretch>
            <a:fillRect/>
          </a:stretch>
        </p:blipFill>
        <p:spPr>
          <a:xfrm>
            <a:off x="0" y="0"/>
            <a:ext cx="32918400" cy="42062400"/>
          </a:xfrm>
          <a:prstGeom prst="rect">
            <a:avLst/>
          </a:prstGeom>
        </p:spPr>
      </p:pic>
    </p:spTree>
    <p:extLst>
      <p:ext uri="{BB962C8B-B14F-4D97-AF65-F5344CB8AC3E}">
        <p14:creationId xmlns:p14="http://schemas.microsoft.com/office/powerpoint/2010/main" val="1954814410"/>
      </p:ext>
    </p:extLst>
  </p:cSld>
  <p:clrMap bg1="lt1" tx1="dk1" bg2="lt2" tx2="dk2" accent1="accent1" accent2="accent2" accent3="accent3" accent4="accent4" accent5="accent5" accent6="accent6" hlink="hlink" folHlink="folHlink"/>
  <p:sldLayoutIdLst>
    <p:sldLayoutId id="2147483686"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978A636-C065-1C98-8101-FC07CB82658A}"/>
              </a:ext>
            </a:extLst>
          </p:cNvPr>
          <p:cNvSpPr>
            <a:spLocks noGrp="1"/>
          </p:cNvSpPr>
          <p:nvPr>
            <p:ph type="title"/>
          </p:nvPr>
        </p:nvSpPr>
        <p:spPr>
          <a:xfrm>
            <a:off x="2263140" y="2239436"/>
            <a:ext cx="28392120" cy="813012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FDDE400-D3E8-94E8-1140-A786BE60FF8C}"/>
              </a:ext>
            </a:extLst>
          </p:cNvPr>
          <p:cNvSpPr>
            <a:spLocks noGrp="1"/>
          </p:cNvSpPr>
          <p:nvPr>
            <p:ph type="body" idx="1"/>
          </p:nvPr>
        </p:nvSpPr>
        <p:spPr>
          <a:xfrm>
            <a:off x="2263140" y="11197167"/>
            <a:ext cx="28392120" cy="266882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296BB2-4966-7B32-6A51-6F1966F59F6C}"/>
              </a:ext>
            </a:extLst>
          </p:cNvPr>
          <p:cNvSpPr>
            <a:spLocks noGrp="1"/>
          </p:cNvSpPr>
          <p:nvPr>
            <p:ph type="dt" sz="half" idx="2"/>
          </p:nvPr>
        </p:nvSpPr>
        <p:spPr>
          <a:xfrm>
            <a:off x="2263140" y="38985617"/>
            <a:ext cx="7406640" cy="2239433"/>
          </a:xfrm>
          <a:prstGeom prst="rect">
            <a:avLst/>
          </a:prstGeom>
        </p:spPr>
        <p:txBody>
          <a:bodyPr vert="horz" lIns="91440" tIns="45720" rIns="91440" bIns="45720" rtlCol="0" anchor="ctr"/>
          <a:lstStyle>
            <a:lvl1pPr algn="l">
              <a:defRPr sz="1200">
                <a:solidFill>
                  <a:schemeClr val="tx1">
                    <a:tint val="75000"/>
                  </a:schemeClr>
                </a:solidFill>
              </a:defRPr>
            </a:lvl1pPr>
          </a:lstStyle>
          <a:p>
            <a:fld id="{643327C4-BD39-C648-B64C-A0F27043686F}" type="datetimeFigureOut">
              <a:rPr lang="en-US" smtClean="0"/>
              <a:t>7/23/2024</a:t>
            </a:fld>
            <a:endParaRPr lang="en-US"/>
          </a:p>
        </p:txBody>
      </p:sp>
      <p:sp>
        <p:nvSpPr>
          <p:cNvPr id="5" name="Footer Placeholder 4">
            <a:extLst>
              <a:ext uri="{FF2B5EF4-FFF2-40B4-BE49-F238E27FC236}">
                <a16:creationId xmlns:a16="http://schemas.microsoft.com/office/drawing/2014/main" id="{AE41E6DD-D53C-4A9A-8BB5-C12B7A644C9A}"/>
              </a:ext>
            </a:extLst>
          </p:cNvPr>
          <p:cNvSpPr>
            <a:spLocks noGrp="1"/>
          </p:cNvSpPr>
          <p:nvPr>
            <p:ph type="ftr" sz="quarter" idx="3"/>
          </p:nvPr>
        </p:nvSpPr>
        <p:spPr>
          <a:xfrm>
            <a:off x="10904220" y="38985617"/>
            <a:ext cx="11109960" cy="22394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2B6B942-5132-33C6-7B7C-403CDFD2B00A}"/>
              </a:ext>
            </a:extLst>
          </p:cNvPr>
          <p:cNvSpPr>
            <a:spLocks noGrp="1"/>
          </p:cNvSpPr>
          <p:nvPr>
            <p:ph type="sldNum" sz="quarter" idx="4"/>
          </p:nvPr>
        </p:nvSpPr>
        <p:spPr>
          <a:xfrm>
            <a:off x="23248620" y="38985617"/>
            <a:ext cx="7406640" cy="2239433"/>
          </a:xfrm>
          <a:prstGeom prst="rect">
            <a:avLst/>
          </a:prstGeom>
        </p:spPr>
        <p:txBody>
          <a:bodyPr vert="horz" lIns="91440" tIns="45720" rIns="91440" bIns="45720" rtlCol="0" anchor="ctr"/>
          <a:lstStyle>
            <a:lvl1pPr algn="r">
              <a:defRPr sz="1200">
                <a:solidFill>
                  <a:schemeClr val="tx1">
                    <a:tint val="75000"/>
                  </a:schemeClr>
                </a:solidFill>
              </a:defRPr>
            </a:lvl1pPr>
          </a:lstStyle>
          <a:p>
            <a:fld id="{FEA37904-18E7-3748-8FE8-C03212128D9E}" type="slidenum">
              <a:rPr lang="en-US" smtClean="0"/>
              <a:t>‹#›</a:t>
            </a:fld>
            <a:endParaRPr lang="en-US"/>
          </a:p>
        </p:txBody>
      </p:sp>
      <p:pic>
        <p:nvPicPr>
          <p:cNvPr id="8" name="Picture 7" descr="Graphical user interface, text&#10;&#10;Description automatically generated with medium confidence">
            <a:extLst>
              <a:ext uri="{FF2B5EF4-FFF2-40B4-BE49-F238E27FC236}">
                <a16:creationId xmlns:a16="http://schemas.microsoft.com/office/drawing/2014/main" id="{E4A36D2C-F001-4E73-E173-0C64AD9C10B0}"/>
              </a:ext>
            </a:extLst>
          </p:cNvPr>
          <p:cNvPicPr>
            <a:picLocks noChangeAspect="1"/>
          </p:cNvPicPr>
          <p:nvPr userDrawn="1"/>
        </p:nvPicPr>
        <p:blipFill>
          <a:blip r:embed="rId3"/>
          <a:stretch>
            <a:fillRect/>
          </a:stretch>
        </p:blipFill>
        <p:spPr>
          <a:xfrm>
            <a:off x="0" y="0"/>
            <a:ext cx="32918400" cy="42062400"/>
          </a:xfrm>
          <a:prstGeom prst="rect">
            <a:avLst/>
          </a:prstGeom>
        </p:spPr>
      </p:pic>
    </p:spTree>
    <p:extLst>
      <p:ext uri="{BB962C8B-B14F-4D97-AF65-F5344CB8AC3E}">
        <p14:creationId xmlns:p14="http://schemas.microsoft.com/office/powerpoint/2010/main" val="3290684084"/>
      </p:ext>
    </p:extLst>
  </p:cSld>
  <p:clrMap bg1="lt1" tx1="dk1" bg2="lt2" tx2="dk2" accent1="accent1" accent2="accent2" accent3="accent3" accent4="accent4" accent5="accent5" accent6="accent6" hlink="hlink" folHlink="folHlink"/>
  <p:sldLayoutIdLst>
    <p:sldLayoutId id="2147483700"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3D8A17-254C-72B0-78EA-2AEC42898814}"/>
              </a:ext>
            </a:extLst>
          </p:cNvPr>
          <p:cNvSpPr>
            <a:spLocks noGrp="1"/>
          </p:cNvSpPr>
          <p:nvPr>
            <p:ph type="title"/>
          </p:nvPr>
        </p:nvSpPr>
        <p:spPr>
          <a:xfrm>
            <a:off x="2263140" y="2239436"/>
            <a:ext cx="28392120" cy="813012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C4BC474-CC5F-4752-3852-2F4B301349C4}"/>
              </a:ext>
            </a:extLst>
          </p:cNvPr>
          <p:cNvSpPr>
            <a:spLocks noGrp="1"/>
          </p:cNvSpPr>
          <p:nvPr>
            <p:ph type="body" idx="1"/>
          </p:nvPr>
        </p:nvSpPr>
        <p:spPr>
          <a:xfrm>
            <a:off x="2263140" y="11197167"/>
            <a:ext cx="28392120" cy="266882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89D202-2B46-ACBD-19AB-EEDFABB56533}"/>
              </a:ext>
            </a:extLst>
          </p:cNvPr>
          <p:cNvSpPr>
            <a:spLocks noGrp="1"/>
          </p:cNvSpPr>
          <p:nvPr>
            <p:ph type="dt" sz="half" idx="2"/>
          </p:nvPr>
        </p:nvSpPr>
        <p:spPr>
          <a:xfrm>
            <a:off x="2263140" y="38985617"/>
            <a:ext cx="7406640" cy="2239433"/>
          </a:xfrm>
          <a:prstGeom prst="rect">
            <a:avLst/>
          </a:prstGeom>
        </p:spPr>
        <p:txBody>
          <a:bodyPr vert="horz" lIns="91440" tIns="45720" rIns="91440" bIns="45720" rtlCol="0" anchor="ctr"/>
          <a:lstStyle>
            <a:lvl1pPr algn="l">
              <a:defRPr sz="1200">
                <a:solidFill>
                  <a:schemeClr val="tx1">
                    <a:tint val="75000"/>
                  </a:schemeClr>
                </a:solidFill>
              </a:defRPr>
            </a:lvl1pPr>
          </a:lstStyle>
          <a:p>
            <a:fld id="{7FF13C96-A9B1-164E-A4A4-586860B30070}" type="datetimeFigureOut">
              <a:rPr lang="en-US" smtClean="0"/>
              <a:t>7/23/2024</a:t>
            </a:fld>
            <a:endParaRPr lang="en-US"/>
          </a:p>
        </p:txBody>
      </p:sp>
      <p:sp>
        <p:nvSpPr>
          <p:cNvPr id="5" name="Footer Placeholder 4">
            <a:extLst>
              <a:ext uri="{FF2B5EF4-FFF2-40B4-BE49-F238E27FC236}">
                <a16:creationId xmlns:a16="http://schemas.microsoft.com/office/drawing/2014/main" id="{E9D11156-F03E-9269-0542-45DD846AD46B}"/>
              </a:ext>
            </a:extLst>
          </p:cNvPr>
          <p:cNvSpPr>
            <a:spLocks noGrp="1"/>
          </p:cNvSpPr>
          <p:nvPr>
            <p:ph type="ftr" sz="quarter" idx="3"/>
          </p:nvPr>
        </p:nvSpPr>
        <p:spPr>
          <a:xfrm>
            <a:off x="10904220" y="38985617"/>
            <a:ext cx="11109960" cy="22394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B4EDFEA-D453-5DA5-D225-B18E6CEFEAA6}"/>
              </a:ext>
            </a:extLst>
          </p:cNvPr>
          <p:cNvSpPr>
            <a:spLocks noGrp="1"/>
          </p:cNvSpPr>
          <p:nvPr>
            <p:ph type="sldNum" sz="quarter" idx="4"/>
          </p:nvPr>
        </p:nvSpPr>
        <p:spPr>
          <a:xfrm>
            <a:off x="23248620" y="38985617"/>
            <a:ext cx="7406640" cy="2239433"/>
          </a:xfrm>
          <a:prstGeom prst="rect">
            <a:avLst/>
          </a:prstGeom>
        </p:spPr>
        <p:txBody>
          <a:bodyPr vert="horz" lIns="91440" tIns="45720" rIns="91440" bIns="45720" rtlCol="0" anchor="ctr"/>
          <a:lstStyle>
            <a:lvl1pPr algn="r">
              <a:defRPr sz="1200">
                <a:solidFill>
                  <a:schemeClr val="tx1">
                    <a:tint val="75000"/>
                  </a:schemeClr>
                </a:solidFill>
              </a:defRPr>
            </a:lvl1pPr>
          </a:lstStyle>
          <a:p>
            <a:fld id="{61251C80-DEBE-294C-90D9-6B40D1F621A9}" type="slidenum">
              <a:rPr lang="en-US" smtClean="0"/>
              <a:t>‹#›</a:t>
            </a:fld>
            <a:endParaRPr lang="en-US"/>
          </a:p>
        </p:txBody>
      </p:sp>
      <p:pic>
        <p:nvPicPr>
          <p:cNvPr id="8" name="Picture 7" descr="Graphical user interface, application&#10;&#10;Description automatically generated">
            <a:extLst>
              <a:ext uri="{FF2B5EF4-FFF2-40B4-BE49-F238E27FC236}">
                <a16:creationId xmlns:a16="http://schemas.microsoft.com/office/drawing/2014/main" id="{97CAD222-F818-4CB0-9C2A-E43D459D17CA}"/>
              </a:ext>
            </a:extLst>
          </p:cNvPr>
          <p:cNvPicPr>
            <a:picLocks noChangeAspect="1"/>
          </p:cNvPicPr>
          <p:nvPr userDrawn="1"/>
        </p:nvPicPr>
        <p:blipFill>
          <a:blip r:embed="rId3"/>
          <a:stretch>
            <a:fillRect/>
          </a:stretch>
        </p:blipFill>
        <p:spPr>
          <a:xfrm>
            <a:off x="0" y="0"/>
            <a:ext cx="32918400" cy="42062400"/>
          </a:xfrm>
          <a:prstGeom prst="rect">
            <a:avLst/>
          </a:prstGeom>
        </p:spPr>
      </p:pic>
    </p:spTree>
    <p:extLst>
      <p:ext uri="{BB962C8B-B14F-4D97-AF65-F5344CB8AC3E}">
        <p14:creationId xmlns:p14="http://schemas.microsoft.com/office/powerpoint/2010/main" val="2065581999"/>
      </p:ext>
    </p:extLst>
  </p:cSld>
  <p:clrMap bg1="lt1" tx1="dk1" bg2="lt2" tx2="dk2" accent1="accent1" accent2="accent2" accent3="accent3" accent4="accent4" accent5="accent5" accent6="accent6" hlink="hlink" folHlink="folHlink"/>
  <p:sldLayoutIdLst>
    <p:sldLayoutId id="2147483662"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BEDF4C-08BA-BBC4-B7C0-FE20D2CE051C}"/>
              </a:ext>
            </a:extLst>
          </p:cNvPr>
          <p:cNvSpPr>
            <a:spLocks noGrp="1"/>
          </p:cNvSpPr>
          <p:nvPr>
            <p:ph type="title"/>
          </p:nvPr>
        </p:nvSpPr>
        <p:spPr>
          <a:xfrm>
            <a:off x="2263140" y="2239436"/>
            <a:ext cx="28392120" cy="813012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55D82C5-1347-E46B-0390-F90C47F698F2}"/>
              </a:ext>
            </a:extLst>
          </p:cNvPr>
          <p:cNvSpPr>
            <a:spLocks noGrp="1"/>
          </p:cNvSpPr>
          <p:nvPr>
            <p:ph type="body" idx="1"/>
          </p:nvPr>
        </p:nvSpPr>
        <p:spPr>
          <a:xfrm>
            <a:off x="2263140" y="11197167"/>
            <a:ext cx="28392120" cy="266882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3535A8-0634-AF7B-27A7-A98574F292EC}"/>
              </a:ext>
            </a:extLst>
          </p:cNvPr>
          <p:cNvSpPr>
            <a:spLocks noGrp="1"/>
          </p:cNvSpPr>
          <p:nvPr>
            <p:ph type="dt" sz="half" idx="2"/>
          </p:nvPr>
        </p:nvSpPr>
        <p:spPr>
          <a:xfrm>
            <a:off x="2263140" y="38985617"/>
            <a:ext cx="7406640" cy="2239433"/>
          </a:xfrm>
          <a:prstGeom prst="rect">
            <a:avLst/>
          </a:prstGeom>
        </p:spPr>
        <p:txBody>
          <a:bodyPr vert="horz" lIns="91440" tIns="45720" rIns="91440" bIns="45720" rtlCol="0" anchor="ctr"/>
          <a:lstStyle>
            <a:lvl1pPr algn="l">
              <a:defRPr sz="1200">
                <a:solidFill>
                  <a:schemeClr val="tx1">
                    <a:tint val="75000"/>
                  </a:schemeClr>
                </a:solidFill>
              </a:defRPr>
            </a:lvl1pPr>
          </a:lstStyle>
          <a:p>
            <a:fld id="{375DE86D-FE80-1A4B-AC78-DD95CA27B9B5}" type="datetimeFigureOut">
              <a:rPr lang="en-US" smtClean="0"/>
              <a:t>7/23/2024</a:t>
            </a:fld>
            <a:endParaRPr lang="en-US"/>
          </a:p>
        </p:txBody>
      </p:sp>
      <p:sp>
        <p:nvSpPr>
          <p:cNvPr id="5" name="Footer Placeholder 4">
            <a:extLst>
              <a:ext uri="{FF2B5EF4-FFF2-40B4-BE49-F238E27FC236}">
                <a16:creationId xmlns:a16="http://schemas.microsoft.com/office/drawing/2014/main" id="{9024DB97-2384-6EE3-B5D4-85BA496EEEBB}"/>
              </a:ext>
            </a:extLst>
          </p:cNvPr>
          <p:cNvSpPr>
            <a:spLocks noGrp="1"/>
          </p:cNvSpPr>
          <p:nvPr>
            <p:ph type="ftr" sz="quarter" idx="3"/>
          </p:nvPr>
        </p:nvSpPr>
        <p:spPr>
          <a:xfrm>
            <a:off x="10904220" y="38985617"/>
            <a:ext cx="11109960" cy="22394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1B2B6A1-5598-730B-69DA-25AD02F3530C}"/>
              </a:ext>
            </a:extLst>
          </p:cNvPr>
          <p:cNvSpPr>
            <a:spLocks noGrp="1"/>
          </p:cNvSpPr>
          <p:nvPr>
            <p:ph type="sldNum" sz="quarter" idx="4"/>
          </p:nvPr>
        </p:nvSpPr>
        <p:spPr>
          <a:xfrm>
            <a:off x="23248620" y="38985617"/>
            <a:ext cx="7406640" cy="2239433"/>
          </a:xfrm>
          <a:prstGeom prst="rect">
            <a:avLst/>
          </a:prstGeom>
        </p:spPr>
        <p:txBody>
          <a:bodyPr vert="horz" lIns="91440" tIns="45720" rIns="91440" bIns="45720" rtlCol="0" anchor="ctr"/>
          <a:lstStyle>
            <a:lvl1pPr algn="r">
              <a:defRPr sz="1200">
                <a:solidFill>
                  <a:schemeClr val="tx1">
                    <a:tint val="75000"/>
                  </a:schemeClr>
                </a:solidFill>
              </a:defRPr>
            </a:lvl1pPr>
          </a:lstStyle>
          <a:p>
            <a:fld id="{4E616C12-61A2-C746-BB13-FA2F257F8622}" type="slidenum">
              <a:rPr lang="en-US" smtClean="0"/>
              <a:t>‹#›</a:t>
            </a:fld>
            <a:endParaRPr lang="en-US"/>
          </a:p>
        </p:txBody>
      </p:sp>
      <p:pic>
        <p:nvPicPr>
          <p:cNvPr id="18" name="Picture 17" descr="Background pattern&#10;&#10;Description automatically generated">
            <a:extLst>
              <a:ext uri="{FF2B5EF4-FFF2-40B4-BE49-F238E27FC236}">
                <a16:creationId xmlns:a16="http://schemas.microsoft.com/office/drawing/2014/main" id="{C0A2F9C5-816D-BA6F-6D51-B294497368F6}"/>
              </a:ext>
            </a:extLst>
          </p:cNvPr>
          <p:cNvPicPr>
            <a:picLocks noChangeAspect="1"/>
          </p:cNvPicPr>
          <p:nvPr userDrawn="1"/>
        </p:nvPicPr>
        <p:blipFill>
          <a:blip r:embed="rId4"/>
          <a:stretch>
            <a:fillRect/>
          </a:stretch>
        </p:blipFill>
        <p:spPr>
          <a:xfrm>
            <a:off x="0" y="0"/>
            <a:ext cx="32918400" cy="42062400"/>
          </a:xfrm>
          <a:prstGeom prst="rect">
            <a:avLst/>
          </a:prstGeom>
        </p:spPr>
      </p:pic>
    </p:spTree>
    <p:extLst>
      <p:ext uri="{BB962C8B-B14F-4D97-AF65-F5344CB8AC3E}">
        <p14:creationId xmlns:p14="http://schemas.microsoft.com/office/powerpoint/2010/main" val="1765171769"/>
      </p:ext>
    </p:extLst>
  </p:cSld>
  <p:clrMap bg1="lt1" tx1="dk1" bg2="lt2" tx2="dk2" accent1="accent1" accent2="accent2" accent3="accent3" accent4="accent4" accent5="accent5" accent6="accent6" hlink="hlink" folHlink="folHlink"/>
  <p:sldLayoutIdLst>
    <p:sldLayoutId id="2147483675" r:id="rId1"/>
    <p:sldLayoutId id="2147483677"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6C37864-1A18-14C5-E661-125EF9CBA81F}"/>
              </a:ext>
            </a:extLst>
          </p:cNvPr>
          <p:cNvSpPr>
            <a:spLocks noGrp="1"/>
          </p:cNvSpPr>
          <p:nvPr>
            <p:ph type="title"/>
          </p:nvPr>
        </p:nvSpPr>
        <p:spPr>
          <a:xfrm>
            <a:off x="2263140" y="2239436"/>
            <a:ext cx="28392120" cy="813012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BB03E13-E903-B0E0-AE02-197D622CFBBA}"/>
              </a:ext>
            </a:extLst>
          </p:cNvPr>
          <p:cNvSpPr>
            <a:spLocks noGrp="1"/>
          </p:cNvSpPr>
          <p:nvPr>
            <p:ph type="body" idx="1"/>
          </p:nvPr>
        </p:nvSpPr>
        <p:spPr>
          <a:xfrm>
            <a:off x="2263140" y="11197167"/>
            <a:ext cx="28392120" cy="266882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05C9C7-1736-19D9-46D5-D37045BE7D93}"/>
              </a:ext>
            </a:extLst>
          </p:cNvPr>
          <p:cNvSpPr>
            <a:spLocks noGrp="1"/>
          </p:cNvSpPr>
          <p:nvPr>
            <p:ph type="dt" sz="half" idx="2"/>
          </p:nvPr>
        </p:nvSpPr>
        <p:spPr>
          <a:xfrm>
            <a:off x="2263140" y="38985617"/>
            <a:ext cx="7406640" cy="2239433"/>
          </a:xfrm>
          <a:prstGeom prst="rect">
            <a:avLst/>
          </a:prstGeom>
        </p:spPr>
        <p:txBody>
          <a:bodyPr vert="horz" lIns="91440" tIns="45720" rIns="91440" bIns="45720" rtlCol="0" anchor="ctr"/>
          <a:lstStyle>
            <a:lvl1pPr algn="l">
              <a:defRPr sz="1200">
                <a:solidFill>
                  <a:schemeClr val="tx1">
                    <a:tint val="75000"/>
                  </a:schemeClr>
                </a:solidFill>
              </a:defRPr>
            </a:lvl1pPr>
          </a:lstStyle>
          <a:p>
            <a:fld id="{B68E3EC9-C0E6-A640-9F33-98126AEEED8A}" type="datetimeFigureOut">
              <a:rPr lang="en-US" smtClean="0"/>
              <a:t>7/23/2024</a:t>
            </a:fld>
            <a:endParaRPr lang="en-US"/>
          </a:p>
        </p:txBody>
      </p:sp>
      <p:sp>
        <p:nvSpPr>
          <p:cNvPr id="5" name="Footer Placeholder 4">
            <a:extLst>
              <a:ext uri="{FF2B5EF4-FFF2-40B4-BE49-F238E27FC236}">
                <a16:creationId xmlns:a16="http://schemas.microsoft.com/office/drawing/2014/main" id="{DDF51B9A-AFB8-178F-3EF2-25C30E46F523}"/>
              </a:ext>
            </a:extLst>
          </p:cNvPr>
          <p:cNvSpPr>
            <a:spLocks noGrp="1"/>
          </p:cNvSpPr>
          <p:nvPr>
            <p:ph type="ftr" sz="quarter" idx="3"/>
          </p:nvPr>
        </p:nvSpPr>
        <p:spPr>
          <a:xfrm>
            <a:off x="10904220" y="38985617"/>
            <a:ext cx="11109960" cy="22394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4D30409-5D0B-4D85-FF5E-714C97DD9CDF}"/>
              </a:ext>
            </a:extLst>
          </p:cNvPr>
          <p:cNvSpPr>
            <a:spLocks noGrp="1"/>
          </p:cNvSpPr>
          <p:nvPr>
            <p:ph type="sldNum" sz="quarter" idx="4"/>
          </p:nvPr>
        </p:nvSpPr>
        <p:spPr>
          <a:xfrm>
            <a:off x="23248620" y="38985617"/>
            <a:ext cx="7406640" cy="2239433"/>
          </a:xfrm>
          <a:prstGeom prst="rect">
            <a:avLst/>
          </a:prstGeom>
        </p:spPr>
        <p:txBody>
          <a:bodyPr vert="horz" lIns="91440" tIns="45720" rIns="91440" bIns="45720" rtlCol="0" anchor="ctr"/>
          <a:lstStyle>
            <a:lvl1pPr algn="r">
              <a:defRPr sz="1200">
                <a:solidFill>
                  <a:schemeClr val="tx1">
                    <a:tint val="75000"/>
                  </a:schemeClr>
                </a:solidFill>
              </a:defRPr>
            </a:lvl1pPr>
          </a:lstStyle>
          <a:p>
            <a:fld id="{FFA9740B-43ED-7743-9363-D5957A7D42E6}" type="slidenum">
              <a:rPr lang="en-US" smtClean="0"/>
              <a:t>‹#›</a:t>
            </a:fld>
            <a:endParaRPr lang="en-US"/>
          </a:p>
        </p:txBody>
      </p:sp>
      <p:pic>
        <p:nvPicPr>
          <p:cNvPr id="8" name="Picture 7" descr="Background pattern&#10;&#10;Description automatically generated">
            <a:extLst>
              <a:ext uri="{FF2B5EF4-FFF2-40B4-BE49-F238E27FC236}">
                <a16:creationId xmlns:a16="http://schemas.microsoft.com/office/drawing/2014/main" id="{8303AEAE-72DD-0105-CCDB-962FD3539F79}"/>
              </a:ext>
            </a:extLst>
          </p:cNvPr>
          <p:cNvPicPr>
            <a:picLocks noChangeAspect="1"/>
          </p:cNvPicPr>
          <p:nvPr userDrawn="1"/>
        </p:nvPicPr>
        <p:blipFill>
          <a:blip r:embed="rId4"/>
          <a:stretch>
            <a:fillRect/>
          </a:stretch>
        </p:blipFill>
        <p:spPr>
          <a:xfrm>
            <a:off x="0" y="0"/>
            <a:ext cx="32918400" cy="42062400"/>
          </a:xfrm>
          <a:prstGeom prst="rect">
            <a:avLst/>
          </a:prstGeom>
        </p:spPr>
      </p:pic>
    </p:spTree>
    <p:extLst>
      <p:ext uri="{BB962C8B-B14F-4D97-AF65-F5344CB8AC3E}">
        <p14:creationId xmlns:p14="http://schemas.microsoft.com/office/powerpoint/2010/main" val="1499114998"/>
      </p:ext>
    </p:extLst>
  </p:cSld>
  <p:clrMap bg1="lt1" tx1="dk1" bg2="lt2" tx2="dk2" accent1="accent1" accent2="accent2" accent3="accent3" accent4="accent4" accent5="accent5" accent6="accent6" hlink="hlink" folHlink="folHlink"/>
  <p:sldLayoutIdLst>
    <p:sldLayoutId id="2147483703" r:id="rId1"/>
    <p:sldLayoutId id="2147483705"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455EE49-0815-82CC-2314-56A2E9507ACD}"/>
              </a:ext>
            </a:extLst>
          </p:cNvPr>
          <p:cNvSpPr>
            <a:spLocks noGrp="1"/>
          </p:cNvSpPr>
          <p:nvPr>
            <p:ph type="title"/>
          </p:nvPr>
        </p:nvSpPr>
        <p:spPr>
          <a:xfrm>
            <a:off x="2263140" y="2239436"/>
            <a:ext cx="28392120" cy="813012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8C322DA-52CE-9AA9-9B02-08E8B8CCA5F5}"/>
              </a:ext>
            </a:extLst>
          </p:cNvPr>
          <p:cNvSpPr>
            <a:spLocks noGrp="1"/>
          </p:cNvSpPr>
          <p:nvPr>
            <p:ph type="body" idx="1"/>
          </p:nvPr>
        </p:nvSpPr>
        <p:spPr>
          <a:xfrm>
            <a:off x="2263140" y="11197167"/>
            <a:ext cx="28392120" cy="266882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0B18D9-16E0-6B6A-2D75-536474200FE9}"/>
              </a:ext>
            </a:extLst>
          </p:cNvPr>
          <p:cNvSpPr>
            <a:spLocks noGrp="1"/>
          </p:cNvSpPr>
          <p:nvPr>
            <p:ph type="dt" sz="half" idx="2"/>
          </p:nvPr>
        </p:nvSpPr>
        <p:spPr>
          <a:xfrm>
            <a:off x="2263140" y="38985617"/>
            <a:ext cx="7406640" cy="2239433"/>
          </a:xfrm>
          <a:prstGeom prst="rect">
            <a:avLst/>
          </a:prstGeom>
        </p:spPr>
        <p:txBody>
          <a:bodyPr vert="horz" lIns="91440" tIns="45720" rIns="91440" bIns="45720" rtlCol="0" anchor="ctr"/>
          <a:lstStyle>
            <a:lvl1pPr algn="l">
              <a:defRPr sz="1200">
                <a:solidFill>
                  <a:schemeClr val="tx1">
                    <a:tint val="75000"/>
                  </a:schemeClr>
                </a:solidFill>
              </a:defRPr>
            </a:lvl1pPr>
          </a:lstStyle>
          <a:p>
            <a:fld id="{7EC56DF7-62F2-2B46-B3E9-9FEAEDCCFC8E}" type="datetimeFigureOut">
              <a:rPr lang="en-US" smtClean="0"/>
              <a:t>7/23/2024</a:t>
            </a:fld>
            <a:endParaRPr lang="en-US"/>
          </a:p>
        </p:txBody>
      </p:sp>
      <p:sp>
        <p:nvSpPr>
          <p:cNvPr id="5" name="Footer Placeholder 4">
            <a:extLst>
              <a:ext uri="{FF2B5EF4-FFF2-40B4-BE49-F238E27FC236}">
                <a16:creationId xmlns:a16="http://schemas.microsoft.com/office/drawing/2014/main" id="{7BBB0309-3915-C2C3-1AA8-359BC13D9037}"/>
              </a:ext>
            </a:extLst>
          </p:cNvPr>
          <p:cNvSpPr>
            <a:spLocks noGrp="1"/>
          </p:cNvSpPr>
          <p:nvPr>
            <p:ph type="ftr" sz="quarter" idx="3"/>
          </p:nvPr>
        </p:nvSpPr>
        <p:spPr>
          <a:xfrm>
            <a:off x="10904220" y="38985617"/>
            <a:ext cx="11109960" cy="22394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87CEB50-0AB2-1D13-F9A9-5A7B14F9D4A0}"/>
              </a:ext>
            </a:extLst>
          </p:cNvPr>
          <p:cNvSpPr>
            <a:spLocks noGrp="1"/>
          </p:cNvSpPr>
          <p:nvPr>
            <p:ph type="sldNum" sz="quarter" idx="4"/>
          </p:nvPr>
        </p:nvSpPr>
        <p:spPr>
          <a:xfrm>
            <a:off x="23248620" y="38985617"/>
            <a:ext cx="7406640" cy="2239433"/>
          </a:xfrm>
          <a:prstGeom prst="rect">
            <a:avLst/>
          </a:prstGeom>
        </p:spPr>
        <p:txBody>
          <a:bodyPr vert="horz" lIns="91440" tIns="45720" rIns="91440" bIns="45720" rtlCol="0" anchor="ctr"/>
          <a:lstStyle>
            <a:lvl1pPr algn="r">
              <a:defRPr sz="1200">
                <a:solidFill>
                  <a:schemeClr val="tx1">
                    <a:tint val="75000"/>
                  </a:schemeClr>
                </a:solidFill>
              </a:defRPr>
            </a:lvl1pPr>
          </a:lstStyle>
          <a:p>
            <a:fld id="{132EE47C-CA15-0544-8BB4-FDD80FFA772F}" type="slidenum">
              <a:rPr lang="en-US" smtClean="0"/>
              <a:t>‹#›</a:t>
            </a:fld>
            <a:endParaRPr lang="en-US"/>
          </a:p>
        </p:txBody>
      </p:sp>
      <p:pic>
        <p:nvPicPr>
          <p:cNvPr id="8" name="Picture 7" descr="Background pattern&#10;&#10;Description automatically generated">
            <a:extLst>
              <a:ext uri="{FF2B5EF4-FFF2-40B4-BE49-F238E27FC236}">
                <a16:creationId xmlns:a16="http://schemas.microsoft.com/office/drawing/2014/main" id="{5FC0DDB2-1DA5-6D4B-D470-960191C5C430}"/>
              </a:ext>
            </a:extLst>
          </p:cNvPr>
          <p:cNvPicPr>
            <a:picLocks noChangeAspect="1"/>
          </p:cNvPicPr>
          <p:nvPr userDrawn="1"/>
        </p:nvPicPr>
        <p:blipFill>
          <a:blip r:embed="rId4"/>
          <a:stretch>
            <a:fillRect/>
          </a:stretch>
        </p:blipFill>
        <p:spPr>
          <a:xfrm>
            <a:off x="0" y="0"/>
            <a:ext cx="32918400" cy="42062400"/>
          </a:xfrm>
          <a:prstGeom prst="rect">
            <a:avLst/>
          </a:prstGeom>
        </p:spPr>
      </p:pic>
    </p:spTree>
    <p:extLst>
      <p:ext uri="{BB962C8B-B14F-4D97-AF65-F5344CB8AC3E}">
        <p14:creationId xmlns:p14="http://schemas.microsoft.com/office/powerpoint/2010/main" val="2529838865"/>
      </p:ext>
    </p:extLst>
  </p:cSld>
  <p:clrMap bg1="lt1" tx1="dk1" bg2="lt2" tx2="dk2" accent1="accent1" accent2="accent2" accent3="accent3" accent4="accent4" accent5="accent5" accent6="accent6" hlink="hlink" folHlink="folHlink"/>
  <p:sldLayoutIdLst>
    <p:sldLayoutId id="2147483708" r:id="rId1"/>
    <p:sldLayoutId id="214748371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E0394CC-B1ED-27FA-F6EC-960CAB57B31E}"/>
              </a:ext>
            </a:extLst>
          </p:cNvPr>
          <p:cNvSpPr>
            <a:spLocks noGrp="1"/>
          </p:cNvSpPr>
          <p:nvPr>
            <p:ph type="title"/>
          </p:nvPr>
        </p:nvSpPr>
        <p:spPr>
          <a:xfrm>
            <a:off x="2263140" y="2239436"/>
            <a:ext cx="28392120" cy="813012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AACD273-4F8E-5569-BB49-C3717B99188A}"/>
              </a:ext>
            </a:extLst>
          </p:cNvPr>
          <p:cNvSpPr>
            <a:spLocks noGrp="1"/>
          </p:cNvSpPr>
          <p:nvPr>
            <p:ph type="body" idx="1"/>
          </p:nvPr>
        </p:nvSpPr>
        <p:spPr>
          <a:xfrm>
            <a:off x="2263140" y="11197167"/>
            <a:ext cx="28392120" cy="266882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C043A8-10B6-C406-4082-16E2007F47E7}"/>
              </a:ext>
            </a:extLst>
          </p:cNvPr>
          <p:cNvSpPr>
            <a:spLocks noGrp="1"/>
          </p:cNvSpPr>
          <p:nvPr>
            <p:ph type="dt" sz="half" idx="2"/>
          </p:nvPr>
        </p:nvSpPr>
        <p:spPr>
          <a:xfrm>
            <a:off x="2263140" y="38985617"/>
            <a:ext cx="7406640" cy="2239433"/>
          </a:xfrm>
          <a:prstGeom prst="rect">
            <a:avLst/>
          </a:prstGeom>
        </p:spPr>
        <p:txBody>
          <a:bodyPr vert="horz" lIns="91440" tIns="45720" rIns="91440" bIns="45720" rtlCol="0" anchor="ctr"/>
          <a:lstStyle>
            <a:lvl1pPr algn="l">
              <a:defRPr sz="1200">
                <a:solidFill>
                  <a:schemeClr val="tx1">
                    <a:tint val="75000"/>
                  </a:schemeClr>
                </a:solidFill>
              </a:defRPr>
            </a:lvl1pPr>
          </a:lstStyle>
          <a:p>
            <a:fld id="{90893FD4-701E-7C4A-849D-F6E2BD0CD550}" type="datetimeFigureOut">
              <a:rPr lang="en-US" smtClean="0"/>
              <a:t>7/23/2024</a:t>
            </a:fld>
            <a:endParaRPr lang="en-US"/>
          </a:p>
        </p:txBody>
      </p:sp>
      <p:sp>
        <p:nvSpPr>
          <p:cNvPr id="5" name="Footer Placeholder 4">
            <a:extLst>
              <a:ext uri="{FF2B5EF4-FFF2-40B4-BE49-F238E27FC236}">
                <a16:creationId xmlns:a16="http://schemas.microsoft.com/office/drawing/2014/main" id="{F36F3CEB-F17D-8DDB-5596-11B4887333D3}"/>
              </a:ext>
            </a:extLst>
          </p:cNvPr>
          <p:cNvSpPr>
            <a:spLocks noGrp="1"/>
          </p:cNvSpPr>
          <p:nvPr>
            <p:ph type="ftr" sz="quarter" idx="3"/>
          </p:nvPr>
        </p:nvSpPr>
        <p:spPr>
          <a:xfrm>
            <a:off x="10904220" y="38985617"/>
            <a:ext cx="11109960" cy="22394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D0E172A-068C-919F-9F5D-6845012D0A0C}"/>
              </a:ext>
            </a:extLst>
          </p:cNvPr>
          <p:cNvSpPr>
            <a:spLocks noGrp="1"/>
          </p:cNvSpPr>
          <p:nvPr>
            <p:ph type="sldNum" sz="quarter" idx="4"/>
          </p:nvPr>
        </p:nvSpPr>
        <p:spPr>
          <a:xfrm>
            <a:off x="23248620" y="38985617"/>
            <a:ext cx="7406640" cy="2239433"/>
          </a:xfrm>
          <a:prstGeom prst="rect">
            <a:avLst/>
          </a:prstGeom>
        </p:spPr>
        <p:txBody>
          <a:bodyPr vert="horz" lIns="91440" tIns="45720" rIns="91440" bIns="45720" rtlCol="0" anchor="ctr"/>
          <a:lstStyle>
            <a:lvl1pPr algn="r">
              <a:defRPr sz="1200">
                <a:solidFill>
                  <a:schemeClr val="tx1">
                    <a:tint val="75000"/>
                  </a:schemeClr>
                </a:solidFill>
              </a:defRPr>
            </a:lvl1pPr>
          </a:lstStyle>
          <a:p>
            <a:fld id="{26E2E0F7-2C97-6941-AE9A-EE446264BE39}" type="slidenum">
              <a:rPr lang="en-US" smtClean="0"/>
              <a:t>‹#›</a:t>
            </a:fld>
            <a:endParaRPr lang="en-US"/>
          </a:p>
        </p:txBody>
      </p:sp>
      <p:pic>
        <p:nvPicPr>
          <p:cNvPr id="8" name="Picture 7" descr="Background pattern&#10;&#10;Description automatically generated">
            <a:extLst>
              <a:ext uri="{FF2B5EF4-FFF2-40B4-BE49-F238E27FC236}">
                <a16:creationId xmlns:a16="http://schemas.microsoft.com/office/drawing/2014/main" id="{918B90E1-A70E-1DAD-AE41-BFB43822A150}"/>
              </a:ext>
            </a:extLst>
          </p:cNvPr>
          <p:cNvPicPr>
            <a:picLocks noChangeAspect="1"/>
          </p:cNvPicPr>
          <p:nvPr userDrawn="1"/>
        </p:nvPicPr>
        <p:blipFill>
          <a:blip r:embed="rId4"/>
          <a:stretch>
            <a:fillRect/>
          </a:stretch>
        </p:blipFill>
        <p:spPr>
          <a:xfrm>
            <a:off x="0" y="0"/>
            <a:ext cx="32918400" cy="42062400"/>
          </a:xfrm>
          <a:prstGeom prst="rect">
            <a:avLst/>
          </a:prstGeom>
        </p:spPr>
      </p:pic>
    </p:spTree>
    <p:extLst>
      <p:ext uri="{BB962C8B-B14F-4D97-AF65-F5344CB8AC3E}">
        <p14:creationId xmlns:p14="http://schemas.microsoft.com/office/powerpoint/2010/main" val="441361942"/>
      </p:ext>
    </p:extLst>
  </p:cSld>
  <p:clrMap bg1="lt1" tx1="dk1" bg2="lt2" tx2="dk2" accent1="accent1" accent2="accent2" accent3="accent3" accent4="accent4" accent5="accent5" accent6="accent6" hlink="hlink" folHlink="folHlink"/>
  <p:sldLayoutIdLst>
    <p:sldLayoutId id="2147483713" r:id="rId1"/>
    <p:sldLayoutId id="2147483715"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DEFDF02-45A4-8073-577A-7CB4F1636F0F}"/>
              </a:ext>
            </a:extLst>
          </p:cNvPr>
          <p:cNvSpPr>
            <a:spLocks noGrp="1"/>
          </p:cNvSpPr>
          <p:nvPr>
            <p:ph type="title"/>
          </p:nvPr>
        </p:nvSpPr>
        <p:spPr>
          <a:xfrm>
            <a:off x="2263140" y="2239436"/>
            <a:ext cx="28392120" cy="813012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EDE89B5-E407-5808-D833-1FEEC28B1B09}"/>
              </a:ext>
            </a:extLst>
          </p:cNvPr>
          <p:cNvSpPr>
            <a:spLocks noGrp="1"/>
          </p:cNvSpPr>
          <p:nvPr>
            <p:ph type="body" idx="1"/>
          </p:nvPr>
        </p:nvSpPr>
        <p:spPr>
          <a:xfrm>
            <a:off x="2263140" y="11197167"/>
            <a:ext cx="28392120" cy="266882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44E172-3EAB-B090-5409-8CE28524D21E}"/>
              </a:ext>
            </a:extLst>
          </p:cNvPr>
          <p:cNvSpPr>
            <a:spLocks noGrp="1"/>
          </p:cNvSpPr>
          <p:nvPr>
            <p:ph type="dt" sz="half" idx="2"/>
          </p:nvPr>
        </p:nvSpPr>
        <p:spPr>
          <a:xfrm>
            <a:off x="2263140" y="38985617"/>
            <a:ext cx="7406640" cy="2239433"/>
          </a:xfrm>
          <a:prstGeom prst="rect">
            <a:avLst/>
          </a:prstGeom>
        </p:spPr>
        <p:txBody>
          <a:bodyPr vert="horz" lIns="91440" tIns="45720" rIns="91440" bIns="45720" rtlCol="0" anchor="ctr"/>
          <a:lstStyle>
            <a:lvl1pPr algn="l">
              <a:defRPr sz="1200">
                <a:solidFill>
                  <a:schemeClr val="tx1">
                    <a:tint val="75000"/>
                  </a:schemeClr>
                </a:solidFill>
              </a:defRPr>
            </a:lvl1pPr>
          </a:lstStyle>
          <a:p>
            <a:fld id="{B31B1FA5-8E8D-A14F-8514-2454691EF20A}" type="datetimeFigureOut">
              <a:rPr lang="en-US" smtClean="0"/>
              <a:t>7/23/2024</a:t>
            </a:fld>
            <a:endParaRPr lang="en-US"/>
          </a:p>
        </p:txBody>
      </p:sp>
      <p:sp>
        <p:nvSpPr>
          <p:cNvPr id="5" name="Footer Placeholder 4">
            <a:extLst>
              <a:ext uri="{FF2B5EF4-FFF2-40B4-BE49-F238E27FC236}">
                <a16:creationId xmlns:a16="http://schemas.microsoft.com/office/drawing/2014/main" id="{D7A8EFE0-E481-4ADD-BD6B-89BF9AE2F48A}"/>
              </a:ext>
            </a:extLst>
          </p:cNvPr>
          <p:cNvSpPr>
            <a:spLocks noGrp="1"/>
          </p:cNvSpPr>
          <p:nvPr>
            <p:ph type="ftr" sz="quarter" idx="3"/>
          </p:nvPr>
        </p:nvSpPr>
        <p:spPr>
          <a:xfrm>
            <a:off x="10904220" y="38985617"/>
            <a:ext cx="11109960" cy="22394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2707B82-7E91-B38D-B629-EEB5694CB75C}"/>
              </a:ext>
            </a:extLst>
          </p:cNvPr>
          <p:cNvSpPr>
            <a:spLocks noGrp="1"/>
          </p:cNvSpPr>
          <p:nvPr>
            <p:ph type="sldNum" sz="quarter" idx="4"/>
          </p:nvPr>
        </p:nvSpPr>
        <p:spPr>
          <a:xfrm>
            <a:off x="23248620" y="38985617"/>
            <a:ext cx="7406640" cy="2239433"/>
          </a:xfrm>
          <a:prstGeom prst="rect">
            <a:avLst/>
          </a:prstGeom>
        </p:spPr>
        <p:txBody>
          <a:bodyPr vert="horz" lIns="91440" tIns="45720" rIns="91440" bIns="45720" rtlCol="0" anchor="ctr"/>
          <a:lstStyle>
            <a:lvl1pPr algn="r">
              <a:defRPr sz="1200">
                <a:solidFill>
                  <a:schemeClr val="tx1">
                    <a:tint val="75000"/>
                  </a:schemeClr>
                </a:solidFill>
              </a:defRPr>
            </a:lvl1pPr>
          </a:lstStyle>
          <a:p>
            <a:fld id="{049D756B-3810-CC46-8E2A-EDBEC4ACD5A2}" type="slidenum">
              <a:rPr lang="en-US" smtClean="0"/>
              <a:t>‹#›</a:t>
            </a:fld>
            <a:endParaRPr lang="en-US"/>
          </a:p>
        </p:txBody>
      </p:sp>
      <p:pic>
        <p:nvPicPr>
          <p:cNvPr id="8" name="Picture 7" descr="Background pattern&#10;&#10;Description automatically generated">
            <a:extLst>
              <a:ext uri="{FF2B5EF4-FFF2-40B4-BE49-F238E27FC236}">
                <a16:creationId xmlns:a16="http://schemas.microsoft.com/office/drawing/2014/main" id="{A7B18E09-84C6-25DF-7E44-78CA967BA694}"/>
              </a:ext>
            </a:extLst>
          </p:cNvPr>
          <p:cNvPicPr>
            <a:picLocks noChangeAspect="1"/>
          </p:cNvPicPr>
          <p:nvPr userDrawn="1"/>
        </p:nvPicPr>
        <p:blipFill>
          <a:blip r:embed="rId4"/>
          <a:stretch>
            <a:fillRect/>
          </a:stretch>
        </p:blipFill>
        <p:spPr>
          <a:xfrm>
            <a:off x="0" y="0"/>
            <a:ext cx="32918400" cy="42062400"/>
          </a:xfrm>
          <a:prstGeom prst="rect">
            <a:avLst/>
          </a:prstGeom>
        </p:spPr>
      </p:pic>
    </p:spTree>
    <p:extLst>
      <p:ext uri="{BB962C8B-B14F-4D97-AF65-F5344CB8AC3E}">
        <p14:creationId xmlns:p14="http://schemas.microsoft.com/office/powerpoint/2010/main" val="2280309903"/>
      </p:ext>
    </p:extLst>
  </p:cSld>
  <p:clrMap bg1="lt1" tx1="dk1" bg2="lt2" tx2="dk2" accent1="accent1" accent2="accent2" accent3="accent3" accent4="accent4" accent5="accent5" accent6="accent6" hlink="hlink" folHlink="folHlink"/>
  <p:sldLayoutIdLst>
    <p:sldLayoutId id="2147483718" r:id="rId1"/>
    <p:sldLayoutId id="214748372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41.xml"/><Relationship Id="rId6" Type="http://schemas.openxmlformats.org/officeDocument/2006/relationships/image" Target="../media/image18.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D20E320-01B4-FE02-144C-B047E8046A9F}"/>
              </a:ext>
            </a:extLst>
          </p:cNvPr>
          <p:cNvSpPr>
            <a:spLocks noGrp="1" noRot="1" noMove="1" noResize="1" noEditPoints="1" noAdjustHandles="1" noChangeArrowheads="1" noChangeShapeType="1"/>
          </p:cNvSpPr>
          <p:nvPr/>
        </p:nvSpPr>
        <p:spPr>
          <a:xfrm>
            <a:off x="0" y="0"/>
            <a:ext cx="32918400" cy="5486400"/>
          </a:xfrm>
          <a:prstGeom prst="rect">
            <a:avLst/>
          </a:prstGeom>
          <a:solidFill>
            <a:srgbClr val="00285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74F3A088-8DBB-3095-04AB-C92E13551BAD}"/>
              </a:ext>
            </a:extLst>
          </p:cNvPr>
          <p:cNvSpPr txBox="1"/>
          <p:nvPr/>
        </p:nvSpPr>
        <p:spPr>
          <a:xfrm>
            <a:off x="3859822" y="534628"/>
            <a:ext cx="25198754" cy="2308324"/>
          </a:xfrm>
          <a:prstGeom prst="rect">
            <a:avLst/>
          </a:prstGeom>
          <a:noFill/>
        </p:spPr>
        <p:txBody>
          <a:bodyPr wrap="square" rtlCol="0">
            <a:spAutoFit/>
          </a:bodyPr>
          <a:lstStyle/>
          <a:p>
            <a:pPr algn="ctr"/>
            <a:r>
              <a:rPr lang="en-US" sz="7200" b="0" i="0" dirty="0">
                <a:solidFill>
                  <a:schemeClr val="bg1"/>
                </a:solidFill>
                <a:effectLst/>
                <a:latin typeface="Arial" panose="020B0604020202020204" pitchFamily="34" charset="0"/>
                <a:cs typeface="Arial" panose="020B0604020202020204" pitchFamily="34" charset="0"/>
              </a:rPr>
              <a:t>Reflex-Based Control of Multi-Staged Tendon-Driven Continuum Robots</a:t>
            </a:r>
            <a:endParaRPr lang="en-US" sz="7200" dirty="0">
              <a:solidFill>
                <a:schemeClr val="bg1"/>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DB2D6A72-F9DA-FD58-EFEC-6A32367B1323}"/>
              </a:ext>
            </a:extLst>
          </p:cNvPr>
          <p:cNvSpPr txBox="1"/>
          <p:nvPr/>
        </p:nvSpPr>
        <p:spPr>
          <a:xfrm>
            <a:off x="6717322" y="2842952"/>
            <a:ext cx="19483754" cy="830997"/>
          </a:xfrm>
          <a:prstGeom prst="rect">
            <a:avLst/>
          </a:prstGeom>
          <a:noFill/>
        </p:spPr>
        <p:txBody>
          <a:bodyPr wrap="square" rtlCol="0">
            <a:spAutoFit/>
          </a:bodyPr>
          <a:lstStyle/>
          <a:p>
            <a:pPr algn="ctr"/>
            <a:r>
              <a:rPr lang="en-US" sz="4800" dirty="0">
                <a:solidFill>
                  <a:schemeClr val="bg1"/>
                </a:solidFill>
                <a:latin typeface="Arial" panose="020B0604020202020204" pitchFamily="34" charset="0"/>
                <a:cs typeface="Arial" panose="020B0604020202020204" pitchFamily="34" charset="0"/>
              </a:rPr>
              <a:t>William Weiss, Yu Gu, and Trevor Smith</a:t>
            </a:r>
          </a:p>
        </p:txBody>
      </p:sp>
      <p:sp>
        <p:nvSpPr>
          <p:cNvPr id="8" name="TextBox 7">
            <a:extLst>
              <a:ext uri="{FF2B5EF4-FFF2-40B4-BE49-F238E27FC236}">
                <a16:creationId xmlns:a16="http://schemas.microsoft.com/office/drawing/2014/main" id="{5B1BA06D-697C-6258-F524-755F93C1BE78}"/>
              </a:ext>
            </a:extLst>
          </p:cNvPr>
          <p:cNvSpPr txBox="1"/>
          <p:nvPr/>
        </p:nvSpPr>
        <p:spPr>
          <a:xfrm>
            <a:off x="5169876" y="3893781"/>
            <a:ext cx="22578646" cy="584775"/>
          </a:xfrm>
          <a:prstGeom prst="rect">
            <a:avLst/>
          </a:prstGeom>
          <a:noFill/>
        </p:spPr>
        <p:txBody>
          <a:bodyPr wrap="square" rtlCol="0">
            <a:spAutoFit/>
          </a:bodyPr>
          <a:lstStyle/>
          <a:p>
            <a:pPr algn="ctr"/>
            <a:r>
              <a:rPr lang="en-US" sz="3200" dirty="0">
                <a:solidFill>
                  <a:schemeClr val="bg1"/>
                </a:solidFill>
                <a:latin typeface="Arial" panose="020B0604020202020204" pitchFamily="34" charset="0"/>
                <a:cs typeface="Arial" panose="020B0604020202020204" pitchFamily="34" charset="0"/>
              </a:rPr>
              <a:t>West Virginia University, Department of Mechanical, Materials and Aerospace Engineering</a:t>
            </a:r>
          </a:p>
        </p:txBody>
      </p:sp>
      <p:pic>
        <p:nvPicPr>
          <p:cNvPr id="15" name="Picture 14" descr="A yellow w logo on a black background&#10;&#10;Description automatically generated">
            <a:extLst>
              <a:ext uri="{FF2B5EF4-FFF2-40B4-BE49-F238E27FC236}">
                <a16:creationId xmlns:a16="http://schemas.microsoft.com/office/drawing/2014/main" id="{97320BB8-08EB-7561-D35F-45E2F23529FC}"/>
              </a:ext>
            </a:extLst>
          </p:cNvPr>
          <p:cNvPicPr>
            <a:picLocks noChangeAspect="1"/>
          </p:cNvPicPr>
          <p:nvPr/>
        </p:nvPicPr>
        <p:blipFill>
          <a:blip r:embed="rId3"/>
          <a:stretch>
            <a:fillRect/>
          </a:stretch>
        </p:blipFill>
        <p:spPr>
          <a:xfrm>
            <a:off x="540469" y="1212167"/>
            <a:ext cx="3543814" cy="3062066"/>
          </a:xfrm>
          <a:prstGeom prst="rect">
            <a:avLst/>
          </a:prstGeom>
        </p:spPr>
      </p:pic>
      <p:grpSp>
        <p:nvGrpSpPr>
          <p:cNvPr id="18" name="Group 17">
            <a:extLst>
              <a:ext uri="{FF2B5EF4-FFF2-40B4-BE49-F238E27FC236}">
                <a16:creationId xmlns:a16="http://schemas.microsoft.com/office/drawing/2014/main" id="{C0C726CF-A384-4165-3CB1-A63ECE4874F6}"/>
              </a:ext>
            </a:extLst>
          </p:cNvPr>
          <p:cNvGrpSpPr/>
          <p:nvPr/>
        </p:nvGrpSpPr>
        <p:grpSpPr>
          <a:xfrm>
            <a:off x="584930" y="6108704"/>
            <a:ext cx="16002000" cy="12909026"/>
            <a:chOff x="757293" y="6127324"/>
            <a:chExt cx="18288000" cy="9180616"/>
          </a:xfrm>
        </p:grpSpPr>
        <p:sp>
          <p:nvSpPr>
            <p:cNvPr id="16" name="Rectangle 15">
              <a:extLst>
                <a:ext uri="{FF2B5EF4-FFF2-40B4-BE49-F238E27FC236}">
                  <a16:creationId xmlns:a16="http://schemas.microsoft.com/office/drawing/2014/main" id="{1713797E-9792-0AB6-2A3C-5CED236806E3}"/>
                </a:ext>
              </a:extLst>
            </p:cNvPr>
            <p:cNvSpPr/>
            <p:nvPr/>
          </p:nvSpPr>
          <p:spPr>
            <a:xfrm>
              <a:off x="757293" y="6163940"/>
              <a:ext cx="18288000" cy="9144000"/>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17" name="Rectangle 16">
              <a:extLst>
                <a:ext uri="{FF2B5EF4-FFF2-40B4-BE49-F238E27FC236}">
                  <a16:creationId xmlns:a16="http://schemas.microsoft.com/office/drawing/2014/main" id="{74983806-6975-9E6A-E0A3-BBEB11F0BA51}"/>
                </a:ext>
              </a:extLst>
            </p:cNvPr>
            <p:cNvSpPr/>
            <p:nvPr/>
          </p:nvSpPr>
          <p:spPr>
            <a:xfrm>
              <a:off x="757293" y="6127324"/>
              <a:ext cx="18288000" cy="1300602"/>
            </a:xfrm>
            <a:prstGeom prst="rect">
              <a:avLst/>
            </a:prstGeom>
            <a:solidFill>
              <a:srgbClr val="002855"/>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dirty="0"/>
            </a:p>
          </p:txBody>
        </p:sp>
      </p:grpSp>
      <p:sp>
        <p:nvSpPr>
          <p:cNvPr id="20" name="TextBox 19">
            <a:extLst>
              <a:ext uri="{FF2B5EF4-FFF2-40B4-BE49-F238E27FC236}">
                <a16:creationId xmlns:a16="http://schemas.microsoft.com/office/drawing/2014/main" id="{268A7635-1186-EBA7-B655-2B18C9D75059}"/>
              </a:ext>
            </a:extLst>
          </p:cNvPr>
          <p:cNvSpPr txBox="1"/>
          <p:nvPr/>
        </p:nvSpPr>
        <p:spPr>
          <a:xfrm>
            <a:off x="5381443" y="6143622"/>
            <a:ext cx="5860074" cy="769441"/>
          </a:xfrm>
          <a:prstGeom prst="rect">
            <a:avLst/>
          </a:prstGeom>
          <a:noFill/>
        </p:spPr>
        <p:txBody>
          <a:bodyPr wrap="square" rtlCol="0">
            <a:spAutoFit/>
          </a:bodyPr>
          <a:lstStyle/>
          <a:p>
            <a:pPr algn="ctr"/>
            <a:r>
              <a:rPr lang="en-US" sz="4400" dirty="0">
                <a:solidFill>
                  <a:schemeClr val="bg1"/>
                </a:solidFill>
              </a:rPr>
              <a:t>1. Background</a:t>
            </a:r>
          </a:p>
        </p:txBody>
      </p:sp>
      <p:grpSp>
        <p:nvGrpSpPr>
          <p:cNvPr id="21" name="Group 20">
            <a:extLst>
              <a:ext uri="{FF2B5EF4-FFF2-40B4-BE49-F238E27FC236}">
                <a16:creationId xmlns:a16="http://schemas.microsoft.com/office/drawing/2014/main" id="{ED70FBC6-9D24-27EC-21A8-6CD6D50DA250}"/>
              </a:ext>
            </a:extLst>
          </p:cNvPr>
          <p:cNvGrpSpPr/>
          <p:nvPr/>
        </p:nvGrpSpPr>
        <p:grpSpPr>
          <a:xfrm>
            <a:off x="16863094" y="5982273"/>
            <a:ext cx="15973424" cy="13779343"/>
            <a:chOff x="540469" y="6163939"/>
            <a:chExt cx="18288000" cy="9144000"/>
          </a:xfrm>
        </p:grpSpPr>
        <p:sp>
          <p:nvSpPr>
            <p:cNvPr id="22" name="Rectangle 21">
              <a:extLst>
                <a:ext uri="{FF2B5EF4-FFF2-40B4-BE49-F238E27FC236}">
                  <a16:creationId xmlns:a16="http://schemas.microsoft.com/office/drawing/2014/main" id="{3BE45AD1-4307-B776-0BFC-51A7AF56BA54}"/>
                </a:ext>
              </a:extLst>
            </p:cNvPr>
            <p:cNvSpPr/>
            <p:nvPr/>
          </p:nvSpPr>
          <p:spPr>
            <a:xfrm>
              <a:off x="540469" y="6163939"/>
              <a:ext cx="18288000" cy="9144000"/>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F68924B8-1E5E-AF66-3288-3D5809E97AAB}"/>
                </a:ext>
              </a:extLst>
            </p:cNvPr>
            <p:cNvSpPr/>
            <p:nvPr/>
          </p:nvSpPr>
          <p:spPr>
            <a:xfrm>
              <a:off x="540469" y="6163940"/>
              <a:ext cx="18288000" cy="983333"/>
            </a:xfrm>
            <a:prstGeom prst="rect">
              <a:avLst/>
            </a:prstGeom>
            <a:solidFill>
              <a:srgbClr val="002855"/>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4" name="TextBox 23">
            <a:extLst>
              <a:ext uri="{FF2B5EF4-FFF2-40B4-BE49-F238E27FC236}">
                <a16:creationId xmlns:a16="http://schemas.microsoft.com/office/drawing/2014/main" id="{4392FFA2-4BDF-B8E8-C0C8-C4DFA065489D}"/>
              </a:ext>
            </a:extLst>
          </p:cNvPr>
          <p:cNvSpPr txBox="1"/>
          <p:nvPr/>
        </p:nvSpPr>
        <p:spPr>
          <a:xfrm>
            <a:off x="21960830" y="6100925"/>
            <a:ext cx="5860074" cy="769441"/>
          </a:xfrm>
          <a:prstGeom prst="rect">
            <a:avLst/>
          </a:prstGeom>
          <a:noFill/>
        </p:spPr>
        <p:txBody>
          <a:bodyPr wrap="square" rtlCol="0">
            <a:spAutoFit/>
          </a:bodyPr>
          <a:lstStyle/>
          <a:p>
            <a:pPr algn="ctr"/>
            <a:r>
              <a:rPr lang="en-US" sz="4400" dirty="0">
                <a:solidFill>
                  <a:schemeClr val="bg1"/>
                </a:solidFill>
              </a:rPr>
              <a:t>2. Objectives</a:t>
            </a:r>
          </a:p>
        </p:txBody>
      </p:sp>
      <p:grpSp>
        <p:nvGrpSpPr>
          <p:cNvPr id="25" name="Group 24">
            <a:extLst>
              <a:ext uri="{FF2B5EF4-FFF2-40B4-BE49-F238E27FC236}">
                <a16:creationId xmlns:a16="http://schemas.microsoft.com/office/drawing/2014/main" id="{89E45DF3-4EAC-3EF3-28C4-E0B0B1BFEC54}"/>
              </a:ext>
            </a:extLst>
          </p:cNvPr>
          <p:cNvGrpSpPr/>
          <p:nvPr/>
        </p:nvGrpSpPr>
        <p:grpSpPr>
          <a:xfrm>
            <a:off x="671592" y="19327486"/>
            <a:ext cx="16002000" cy="20116800"/>
            <a:chOff x="540469" y="6163939"/>
            <a:chExt cx="18296843" cy="9216106"/>
          </a:xfrm>
        </p:grpSpPr>
        <p:sp>
          <p:nvSpPr>
            <p:cNvPr id="26" name="Rectangle 25">
              <a:extLst>
                <a:ext uri="{FF2B5EF4-FFF2-40B4-BE49-F238E27FC236}">
                  <a16:creationId xmlns:a16="http://schemas.microsoft.com/office/drawing/2014/main" id="{3F59FA30-EAC3-04D8-CCDE-2C20005D95BF}"/>
                </a:ext>
              </a:extLst>
            </p:cNvPr>
            <p:cNvSpPr/>
            <p:nvPr/>
          </p:nvSpPr>
          <p:spPr>
            <a:xfrm>
              <a:off x="540469" y="6163939"/>
              <a:ext cx="18296843" cy="9216106"/>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CFD5073E-432E-8BEA-47E2-01E27DE2F85F}"/>
                </a:ext>
              </a:extLst>
            </p:cNvPr>
            <p:cNvSpPr/>
            <p:nvPr/>
          </p:nvSpPr>
          <p:spPr>
            <a:xfrm>
              <a:off x="540469" y="6177318"/>
              <a:ext cx="18288000" cy="1084180"/>
            </a:xfrm>
            <a:prstGeom prst="rect">
              <a:avLst/>
            </a:prstGeom>
            <a:solidFill>
              <a:srgbClr val="002855"/>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27">
            <a:extLst>
              <a:ext uri="{FF2B5EF4-FFF2-40B4-BE49-F238E27FC236}">
                <a16:creationId xmlns:a16="http://schemas.microsoft.com/office/drawing/2014/main" id="{B75E2629-59CD-EA2B-FB8E-95FF34293F6D}"/>
              </a:ext>
            </a:extLst>
          </p:cNvPr>
          <p:cNvGrpSpPr/>
          <p:nvPr/>
        </p:nvGrpSpPr>
        <p:grpSpPr>
          <a:xfrm>
            <a:off x="16391608" y="27541015"/>
            <a:ext cx="16202024" cy="9986215"/>
            <a:chOff x="540469" y="6163939"/>
            <a:chExt cx="18288000" cy="9144000"/>
          </a:xfrm>
        </p:grpSpPr>
        <p:sp>
          <p:nvSpPr>
            <p:cNvPr id="29" name="Rectangle 28">
              <a:extLst>
                <a:ext uri="{FF2B5EF4-FFF2-40B4-BE49-F238E27FC236}">
                  <a16:creationId xmlns:a16="http://schemas.microsoft.com/office/drawing/2014/main" id="{981BA142-8A26-9EB5-783D-682B2602DA18}"/>
                </a:ext>
              </a:extLst>
            </p:cNvPr>
            <p:cNvSpPr/>
            <p:nvPr/>
          </p:nvSpPr>
          <p:spPr>
            <a:xfrm>
              <a:off x="540469" y="6163939"/>
              <a:ext cx="18288000" cy="9144000"/>
            </a:xfrm>
            <a:prstGeom prst="rect">
              <a:avLst/>
            </a:prstGeom>
            <a:solidFill>
              <a:schemeClr val="bg1"/>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BEA98D61-DC91-DE57-397D-1264AE35CAA4}"/>
                </a:ext>
              </a:extLst>
            </p:cNvPr>
            <p:cNvSpPr/>
            <p:nvPr/>
          </p:nvSpPr>
          <p:spPr>
            <a:xfrm>
              <a:off x="540469" y="6163939"/>
              <a:ext cx="18288000" cy="1828800"/>
            </a:xfrm>
            <a:prstGeom prst="rect">
              <a:avLst/>
            </a:prstGeom>
            <a:solidFill>
              <a:srgbClr val="002855"/>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4" name="TextBox 33">
            <a:extLst>
              <a:ext uri="{FF2B5EF4-FFF2-40B4-BE49-F238E27FC236}">
                <a16:creationId xmlns:a16="http://schemas.microsoft.com/office/drawing/2014/main" id="{70C168B3-4BE1-EF45-A3D1-3BF7CA07C5B7}"/>
              </a:ext>
            </a:extLst>
          </p:cNvPr>
          <p:cNvSpPr txBox="1"/>
          <p:nvPr/>
        </p:nvSpPr>
        <p:spPr>
          <a:xfrm>
            <a:off x="982076" y="8081985"/>
            <a:ext cx="12572559" cy="6186309"/>
          </a:xfrm>
          <a:prstGeom prst="rect">
            <a:avLst/>
          </a:prstGeom>
          <a:noFill/>
        </p:spPr>
        <p:txBody>
          <a:bodyPr wrap="square" rtlCol="0">
            <a:spAutoFit/>
          </a:bodyPr>
          <a:lstStyle/>
          <a:p>
            <a:pPr marL="857250" indent="-857250">
              <a:buFont typeface="Arial" panose="020B0604020202020204" pitchFamily="34" charset="0"/>
              <a:buChar char="•"/>
            </a:pPr>
            <a:r>
              <a:rPr lang="en-US" sz="3200" dirty="0"/>
              <a:t>Research into continuum robots first appeared in the 1960s with Anderson and Horn’s Tensor Arm (citation needed).</a:t>
            </a:r>
          </a:p>
          <a:p>
            <a:pPr marL="857250" indent="-857250">
              <a:buFont typeface="Arial" panose="020B0604020202020204" pitchFamily="34" charset="0"/>
              <a:buChar char="•"/>
            </a:pPr>
            <a:r>
              <a:rPr lang="en-US" sz="3200" dirty="0"/>
              <a:t>Compared to ridged-link robots, continuum robots can conform and bend around obstacles.</a:t>
            </a:r>
          </a:p>
          <a:p>
            <a:pPr marL="857250" indent="-857250">
              <a:buFont typeface="Arial" panose="020B0604020202020204" pitchFamily="34" charset="0"/>
              <a:buChar char="•"/>
            </a:pPr>
            <a:r>
              <a:rPr lang="en-US" sz="3200" dirty="0"/>
              <a:t>In general, designs feature a compliant backbone – could be compressible or uncompressible.</a:t>
            </a:r>
          </a:p>
          <a:p>
            <a:pPr marL="857250" indent="-857250">
              <a:buFont typeface="Arial" panose="020B0604020202020204" pitchFamily="34" charset="0"/>
              <a:buChar char="•"/>
            </a:pPr>
            <a:r>
              <a:rPr lang="en-US" sz="3200" dirty="0"/>
              <a:t>One approach to actuation is to use tendons, that when pulled, cause a bending motion.</a:t>
            </a:r>
          </a:p>
          <a:p>
            <a:pPr marL="857250" indent="-857250">
              <a:buFont typeface="Arial" panose="020B0604020202020204" pitchFamily="34" charset="0"/>
              <a:buChar char="•"/>
            </a:pPr>
            <a:r>
              <a:rPr lang="en-US" sz="3200" dirty="0"/>
              <a:t>Has applications in fields such as surgery, remote </a:t>
            </a:r>
            <a:r>
              <a:rPr lang="en-US" sz="3200" b="0" i="0" u="none" strike="noStrike" dirty="0">
                <a:solidFill>
                  <a:srgbClr val="000000"/>
                </a:solidFill>
                <a:effectLst/>
                <a:highlight>
                  <a:srgbClr val="FFFFFF"/>
                </a:highlight>
              </a:rPr>
              <a:t>maintenance</a:t>
            </a:r>
            <a:r>
              <a:rPr lang="en-US" sz="3200" dirty="0"/>
              <a:t>, and process automation.</a:t>
            </a:r>
          </a:p>
          <a:p>
            <a:pPr marL="857250" indent="-857250">
              <a:buFont typeface="Arial" panose="020B0604020202020204" pitchFamily="34" charset="0"/>
              <a:buChar char="•"/>
            </a:pPr>
            <a:endParaRPr lang="en-US" sz="3200" dirty="0"/>
          </a:p>
          <a:p>
            <a:pPr marL="571500" indent="-571500">
              <a:buFont typeface="Arial" panose="020B0604020202020204" pitchFamily="34" charset="0"/>
              <a:buChar char="•"/>
            </a:pPr>
            <a:endParaRPr lang="en-US" sz="4400" dirty="0"/>
          </a:p>
        </p:txBody>
      </p:sp>
      <p:sp>
        <p:nvSpPr>
          <p:cNvPr id="36" name="TextBox 35">
            <a:extLst>
              <a:ext uri="{FF2B5EF4-FFF2-40B4-BE49-F238E27FC236}">
                <a16:creationId xmlns:a16="http://schemas.microsoft.com/office/drawing/2014/main" id="{55CFBEEA-6C14-8D00-1FB6-1CDCCF72CA1B}"/>
              </a:ext>
            </a:extLst>
          </p:cNvPr>
          <p:cNvSpPr txBox="1"/>
          <p:nvPr/>
        </p:nvSpPr>
        <p:spPr>
          <a:xfrm>
            <a:off x="18075879" y="8355145"/>
            <a:ext cx="14257591" cy="2554545"/>
          </a:xfrm>
          <a:prstGeom prst="rect">
            <a:avLst/>
          </a:prstGeom>
          <a:noFill/>
        </p:spPr>
        <p:txBody>
          <a:bodyPr wrap="square" rtlCol="0">
            <a:spAutoFit/>
          </a:bodyPr>
          <a:lstStyle/>
          <a:p>
            <a:r>
              <a:rPr lang="en-US" sz="3200" b="0" i="0" u="none" strike="noStrike" dirty="0">
                <a:solidFill>
                  <a:srgbClr val="000000"/>
                </a:solidFill>
                <a:effectLst/>
                <a:highlight>
                  <a:srgbClr val="FFFFFF"/>
                </a:highlight>
              </a:rPr>
              <a:t>The primary motivation behind this study is to demonstrate how reflexes, defined as involuntary and rapid responses to external stimuli, can be integrated into continuum robots to create </a:t>
            </a:r>
            <a:r>
              <a:rPr lang="en-US" sz="3200" dirty="0">
                <a:solidFill>
                  <a:srgbClr val="000000"/>
                </a:solidFill>
                <a:highlight>
                  <a:srgbClr val="FFFFFF"/>
                </a:highlight>
              </a:rPr>
              <a:t>a more “life-like” control architecture</a:t>
            </a:r>
            <a:r>
              <a:rPr lang="en-US" sz="3200" b="0" i="0" u="none" strike="noStrike" dirty="0">
                <a:solidFill>
                  <a:srgbClr val="000000"/>
                </a:solidFill>
                <a:effectLst/>
                <a:highlight>
                  <a:srgbClr val="FFFFFF"/>
                </a:highlight>
              </a:rPr>
              <a:t>. To achieve this, we designed and constructed a continuously deformable </a:t>
            </a:r>
            <a:r>
              <a:rPr lang="en-US" sz="3200" dirty="0">
                <a:solidFill>
                  <a:srgbClr val="000000"/>
                </a:solidFill>
                <a:highlight>
                  <a:srgbClr val="FFFFFF"/>
                </a:highlight>
              </a:rPr>
              <a:t>tendon-driven robot. </a:t>
            </a:r>
          </a:p>
          <a:p>
            <a:pPr marL="457200" indent="-457200">
              <a:buFont typeface="Arial" panose="020B0604020202020204" pitchFamily="34" charset="0"/>
              <a:buChar char="•"/>
            </a:pPr>
            <a:endParaRPr lang="en-US" sz="3200" dirty="0"/>
          </a:p>
        </p:txBody>
      </p:sp>
      <p:sp>
        <p:nvSpPr>
          <p:cNvPr id="37" name="TextBox 36">
            <a:extLst>
              <a:ext uri="{FF2B5EF4-FFF2-40B4-BE49-F238E27FC236}">
                <a16:creationId xmlns:a16="http://schemas.microsoft.com/office/drawing/2014/main" id="{A4B2F879-AB56-E087-C858-1501AC3DCCFB}"/>
              </a:ext>
            </a:extLst>
          </p:cNvPr>
          <p:cNvSpPr txBox="1"/>
          <p:nvPr/>
        </p:nvSpPr>
        <p:spPr>
          <a:xfrm>
            <a:off x="6059627" y="19432180"/>
            <a:ext cx="5860074" cy="769441"/>
          </a:xfrm>
          <a:prstGeom prst="rect">
            <a:avLst/>
          </a:prstGeom>
          <a:noFill/>
        </p:spPr>
        <p:txBody>
          <a:bodyPr wrap="square" rtlCol="0">
            <a:spAutoFit/>
          </a:bodyPr>
          <a:lstStyle/>
          <a:p>
            <a:pPr algn="ctr"/>
            <a:r>
              <a:rPr lang="en-US" sz="4400" dirty="0">
                <a:solidFill>
                  <a:schemeClr val="bg1"/>
                </a:solidFill>
              </a:rPr>
              <a:t>3. Methods</a:t>
            </a:r>
          </a:p>
        </p:txBody>
      </p:sp>
      <p:sp>
        <p:nvSpPr>
          <p:cNvPr id="38" name="TextBox 37">
            <a:extLst>
              <a:ext uri="{FF2B5EF4-FFF2-40B4-BE49-F238E27FC236}">
                <a16:creationId xmlns:a16="http://schemas.microsoft.com/office/drawing/2014/main" id="{42C6ECEE-0914-BFC8-703D-B998F21F4A5A}"/>
              </a:ext>
            </a:extLst>
          </p:cNvPr>
          <p:cNvSpPr txBox="1"/>
          <p:nvPr/>
        </p:nvSpPr>
        <p:spPr>
          <a:xfrm>
            <a:off x="961892" y="21562728"/>
            <a:ext cx="15384332" cy="11910953"/>
          </a:xfrm>
          <a:prstGeom prst="rect">
            <a:avLst/>
          </a:prstGeom>
          <a:noFill/>
        </p:spPr>
        <p:txBody>
          <a:bodyPr wrap="square" rtlCol="0">
            <a:spAutoFit/>
          </a:bodyPr>
          <a:lstStyle/>
          <a:p>
            <a:r>
              <a:rPr lang="en-US" sz="3200" dirty="0"/>
              <a:t>In order to demonstrate reflex-based control, a tendon-driven muti-staged continuum robot was commissioned. The robot is actuated via four </a:t>
            </a:r>
            <a:r>
              <a:rPr lang="en-US" sz="3200" dirty="0" err="1"/>
              <a:t>Dynamixel</a:t>
            </a:r>
            <a:r>
              <a:rPr lang="en-US" sz="3200" dirty="0"/>
              <a:t> servo motors concealed beneath the base. These motors drive four complementary fishing line tendons wound about spools. When a motor is driven, </a:t>
            </a:r>
          </a:p>
          <a:p>
            <a:r>
              <a:rPr lang="en-US" sz="3200" dirty="0"/>
              <a:t>a tension force is felt by the tendon </a:t>
            </a:r>
          </a:p>
          <a:p>
            <a:r>
              <a:rPr lang="en-US" sz="3200" dirty="0"/>
              <a:t>resulting in a bending moment </a:t>
            </a:r>
          </a:p>
          <a:p>
            <a:r>
              <a:rPr lang="en-US" sz="3200" dirty="0"/>
              <a:t>about the termination point. </a:t>
            </a:r>
          </a:p>
          <a:p>
            <a:r>
              <a:rPr lang="en-US" sz="3200" dirty="0"/>
              <a:t>Compliance and elastic recovery of</a:t>
            </a:r>
          </a:p>
          <a:p>
            <a:r>
              <a:rPr lang="en-US" sz="3200" dirty="0"/>
              <a:t> the backbone is provided by coaxially </a:t>
            </a:r>
          </a:p>
          <a:p>
            <a:r>
              <a:rPr lang="en-US" sz="3200" dirty="0"/>
              <a:t>located compression-springs. </a:t>
            </a:r>
          </a:p>
          <a:p>
            <a:r>
              <a:rPr lang="en-US" sz="3200" dirty="0"/>
              <a:t>These springs are fixtured to ridged </a:t>
            </a:r>
          </a:p>
          <a:p>
            <a:r>
              <a:rPr lang="en-US" sz="3200" dirty="0"/>
              <a:t>vertebra which can be stacked as </a:t>
            </a:r>
          </a:p>
          <a:p>
            <a:r>
              <a:rPr lang="en-US" sz="3200" dirty="0"/>
              <a:t>discrete stages.</a:t>
            </a:r>
          </a:p>
          <a:p>
            <a:endParaRPr lang="en-US" sz="3200" dirty="0"/>
          </a:p>
          <a:p>
            <a:endParaRPr lang="en-US" sz="3200" dirty="0"/>
          </a:p>
          <a:p>
            <a:endParaRPr lang="en-US" sz="3200" dirty="0"/>
          </a:p>
          <a:p>
            <a:endParaRPr lang="en-US" sz="3200" dirty="0"/>
          </a:p>
          <a:p>
            <a:endParaRPr lang="en-US" sz="3200" dirty="0"/>
          </a:p>
          <a:p>
            <a:r>
              <a:rPr lang="en-US" sz="3200" dirty="0"/>
              <a:t>Reflex responses are trigger by four Adafruit APDS9960 light sensors with one sensor facing in each cardinal direction. By measuring the difference in luminosity between opposite sensors, the direction of a light source can be determined. A proportional velocity command then moves the arm end effector towards the light source. </a:t>
            </a:r>
          </a:p>
          <a:p>
            <a:endParaRPr lang="en-US" sz="3200" dirty="0"/>
          </a:p>
          <a:p>
            <a:r>
              <a:rPr lang="en-US" sz="3200" dirty="0"/>
              <a:t>	</a:t>
            </a:r>
          </a:p>
        </p:txBody>
      </p:sp>
      <p:sp>
        <p:nvSpPr>
          <p:cNvPr id="43" name="Rectangle 42">
            <a:extLst>
              <a:ext uri="{FF2B5EF4-FFF2-40B4-BE49-F238E27FC236}">
                <a16:creationId xmlns:a16="http://schemas.microsoft.com/office/drawing/2014/main" id="{23B7021C-6DC1-F0AF-A864-B3057C36FC2B}"/>
              </a:ext>
            </a:extLst>
          </p:cNvPr>
          <p:cNvSpPr/>
          <p:nvPr/>
        </p:nvSpPr>
        <p:spPr>
          <a:xfrm>
            <a:off x="0" y="40233600"/>
            <a:ext cx="32918400" cy="1828800"/>
          </a:xfrm>
          <a:prstGeom prst="rect">
            <a:avLst/>
          </a:prstGeom>
          <a:solidFill>
            <a:srgbClr val="00285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2" name="Picture 41" descr="A blue and yellow logo&#10;&#10;Description automatically generated">
            <a:extLst>
              <a:ext uri="{FF2B5EF4-FFF2-40B4-BE49-F238E27FC236}">
                <a16:creationId xmlns:a16="http://schemas.microsoft.com/office/drawing/2014/main" id="{7FF8FD00-92F6-086C-BE22-C5C77DB65CFF}"/>
              </a:ext>
            </a:extLst>
          </p:cNvPr>
          <p:cNvPicPr>
            <a:picLocks noChangeAspect="1"/>
          </p:cNvPicPr>
          <p:nvPr/>
        </p:nvPicPr>
        <p:blipFill>
          <a:blip r:embed="rId4"/>
          <a:stretch>
            <a:fillRect/>
          </a:stretch>
        </p:blipFill>
        <p:spPr>
          <a:xfrm>
            <a:off x="29103014" y="40387956"/>
            <a:ext cx="2833308" cy="1753109"/>
          </a:xfrm>
          <a:prstGeom prst="rect">
            <a:avLst/>
          </a:prstGeom>
        </p:spPr>
      </p:pic>
      <p:sp>
        <p:nvSpPr>
          <p:cNvPr id="44" name="TextBox 43">
            <a:extLst>
              <a:ext uri="{FF2B5EF4-FFF2-40B4-BE49-F238E27FC236}">
                <a16:creationId xmlns:a16="http://schemas.microsoft.com/office/drawing/2014/main" id="{8412ED32-CBDE-DBA5-4C77-4584ED172CEC}"/>
              </a:ext>
            </a:extLst>
          </p:cNvPr>
          <p:cNvSpPr txBox="1"/>
          <p:nvPr/>
        </p:nvSpPr>
        <p:spPr>
          <a:xfrm>
            <a:off x="540469" y="40886398"/>
            <a:ext cx="6403256" cy="646331"/>
          </a:xfrm>
          <a:prstGeom prst="rect">
            <a:avLst/>
          </a:prstGeom>
          <a:noFill/>
        </p:spPr>
        <p:txBody>
          <a:bodyPr wrap="square" rtlCol="0">
            <a:spAutoFit/>
          </a:bodyPr>
          <a:lstStyle/>
          <a:p>
            <a:r>
              <a:rPr lang="en-US" sz="3600" dirty="0">
                <a:solidFill>
                  <a:schemeClr val="bg1"/>
                </a:solidFill>
              </a:rPr>
              <a:t>wpw00001@mix.wvu.edu</a:t>
            </a:r>
          </a:p>
        </p:txBody>
      </p:sp>
      <p:pic>
        <p:nvPicPr>
          <p:cNvPr id="46" name="Picture 45" descr="A black and white logo&#10;&#10;Description automatically generated">
            <a:extLst>
              <a:ext uri="{FF2B5EF4-FFF2-40B4-BE49-F238E27FC236}">
                <a16:creationId xmlns:a16="http://schemas.microsoft.com/office/drawing/2014/main" id="{4FBCBC28-17DF-2276-C910-9F5897E46634}"/>
              </a:ext>
            </a:extLst>
          </p:cNvPr>
          <p:cNvPicPr>
            <a:picLocks noChangeAspect="1"/>
          </p:cNvPicPr>
          <p:nvPr/>
        </p:nvPicPr>
        <p:blipFill>
          <a:blip r:embed="rId5"/>
          <a:stretch>
            <a:fillRect/>
          </a:stretch>
        </p:blipFill>
        <p:spPr>
          <a:xfrm>
            <a:off x="12859200" y="40404182"/>
            <a:ext cx="7200000" cy="1549206"/>
          </a:xfrm>
          <a:prstGeom prst="rect">
            <a:avLst/>
          </a:prstGeom>
        </p:spPr>
      </p:pic>
      <p:sp>
        <p:nvSpPr>
          <p:cNvPr id="48" name="TextBox 47">
            <a:extLst>
              <a:ext uri="{FF2B5EF4-FFF2-40B4-BE49-F238E27FC236}">
                <a16:creationId xmlns:a16="http://schemas.microsoft.com/office/drawing/2014/main" id="{6FAF10A1-57AD-BC0A-4BE6-C860FA2A8C82}"/>
              </a:ext>
            </a:extLst>
          </p:cNvPr>
          <p:cNvSpPr txBox="1"/>
          <p:nvPr/>
        </p:nvSpPr>
        <p:spPr>
          <a:xfrm>
            <a:off x="21187855" y="28423429"/>
            <a:ext cx="7406025" cy="769441"/>
          </a:xfrm>
          <a:prstGeom prst="rect">
            <a:avLst/>
          </a:prstGeom>
          <a:noFill/>
        </p:spPr>
        <p:txBody>
          <a:bodyPr wrap="square" rtlCol="0">
            <a:spAutoFit/>
          </a:bodyPr>
          <a:lstStyle/>
          <a:p>
            <a:pPr algn="ctr"/>
            <a:r>
              <a:rPr lang="en-US" sz="4400" dirty="0">
                <a:solidFill>
                  <a:schemeClr val="bg1"/>
                </a:solidFill>
              </a:rPr>
              <a:t>4. Results and Future Work</a:t>
            </a:r>
          </a:p>
        </p:txBody>
      </p:sp>
      <p:sp>
        <p:nvSpPr>
          <p:cNvPr id="49" name="TextBox 48">
            <a:extLst>
              <a:ext uri="{FF2B5EF4-FFF2-40B4-BE49-F238E27FC236}">
                <a16:creationId xmlns:a16="http://schemas.microsoft.com/office/drawing/2014/main" id="{FB26BC29-F2BD-D17B-4D81-A1542E1EB04B}"/>
              </a:ext>
            </a:extLst>
          </p:cNvPr>
          <p:cNvSpPr txBox="1"/>
          <p:nvPr/>
        </p:nvSpPr>
        <p:spPr>
          <a:xfrm>
            <a:off x="16863095" y="29688546"/>
            <a:ext cx="15259050" cy="8463855"/>
          </a:xfrm>
          <a:prstGeom prst="rect">
            <a:avLst/>
          </a:prstGeom>
          <a:noFill/>
        </p:spPr>
        <p:txBody>
          <a:bodyPr wrap="square" rtlCol="0">
            <a:spAutoFit/>
          </a:bodyPr>
          <a:lstStyle/>
          <a:p>
            <a:pPr indent="457200" rtl="0">
              <a:spcBef>
                <a:spcPts val="0"/>
              </a:spcBef>
              <a:spcAft>
                <a:spcPts val="0"/>
              </a:spcAft>
            </a:pPr>
            <a:r>
              <a:rPr lang="en-US" sz="3200" dirty="0"/>
              <a:t>Project is still very much in progress, but we predict that the development of reflex in robotics control could have </a:t>
            </a:r>
            <a:r>
              <a:rPr lang="en-US" sz="3200" b="0" i="0" u="none" strike="noStrike" dirty="0">
                <a:effectLst/>
              </a:rPr>
              <a:t>broad implications for various fields, including medical robotics, remote maintenance, and industrial automation, ultimately contributing to the development of more efficient and capable robotic systems.</a:t>
            </a:r>
          </a:p>
          <a:p>
            <a:pPr indent="457200" rtl="0">
              <a:spcBef>
                <a:spcPts val="0"/>
              </a:spcBef>
              <a:spcAft>
                <a:spcPts val="0"/>
              </a:spcAft>
            </a:pPr>
            <a:endParaRPr lang="en-US" sz="3200" dirty="0"/>
          </a:p>
          <a:p>
            <a:pPr marL="457200" indent="-457200" rtl="0">
              <a:spcBef>
                <a:spcPts val="0"/>
              </a:spcBef>
              <a:spcAft>
                <a:spcPts val="0"/>
              </a:spcAft>
              <a:buFont typeface="Arial" panose="020B0604020202020204" pitchFamily="34" charset="0"/>
              <a:buChar char="•"/>
            </a:pPr>
            <a:r>
              <a:rPr lang="en-US" sz="3200" dirty="0"/>
              <a:t>Decentralized nature of reflex enables a more robust control architecture</a:t>
            </a:r>
          </a:p>
          <a:p>
            <a:pPr marL="457200" indent="-457200" rtl="0">
              <a:spcBef>
                <a:spcPts val="0"/>
              </a:spcBef>
              <a:spcAft>
                <a:spcPts val="0"/>
              </a:spcAft>
              <a:buFont typeface="Arial" panose="020B0604020202020204" pitchFamily="34" charset="0"/>
              <a:buChar char="•"/>
            </a:pPr>
            <a:r>
              <a:rPr lang="en-US" sz="3200" dirty="0"/>
              <a:t>Could improve response times and the robot’s ability to adapt</a:t>
            </a:r>
          </a:p>
          <a:p>
            <a:pPr marL="457200" indent="-457200" rtl="0">
              <a:spcBef>
                <a:spcPts val="0"/>
              </a:spcBef>
              <a:spcAft>
                <a:spcPts val="0"/>
              </a:spcAft>
              <a:buFont typeface="Arial" panose="020B0604020202020204" pitchFamily="34" charset="0"/>
              <a:buChar char="•"/>
            </a:pPr>
            <a:r>
              <a:rPr lang="en-US" sz="3200" b="0" dirty="0">
                <a:effectLst/>
              </a:rPr>
              <a:t>Poses a new a interesting control architecture that opposes conventual centralized control</a:t>
            </a:r>
          </a:p>
          <a:p>
            <a:pPr marL="457200" indent="-457200" rtl="0">
              <a:spcBef>
                <a:spcPts val="0"/>
              </a:spcBef>
              <a:spcAft>
                <a:spcPts val="0"/>
              </a:spcAft>
              <a:buFont typeface="Arial" panose="020B0604020202020204" pitchFamily="34" charset="0"/>
              <a:buChar char="•"/>
            </a:pPr>
            <a:endParaRPr lang="en-US" sz="3200" dirty="0"/>
          </a:p>
          <a:p>
            <a:pPr rtl="0">
              <a:spcBef>
                <a:spcPts val="0"/>
              </a:spcBef>
              <a:spcAft>
                <a:spcPts val="0"/>
              </a:spcAft>
            </a:pPr>
            <a:r>
              <a:rPr lang="en-US" sz="3200" b="0" dirty="0">
                <a:effectLst/>
              </a:rPr>
              <a:t>Future work will likely involve the implementation of additional and more complex reflex arches. For example, reflexes may be triggered by torque monitoring</a:t>
            </a:r>
            <a:r>
              <a:rPr lang="en-US" sz="3200" dirty="0"/>
              <a:t>, luminosity data, or IMU feedback. Additional focus should also be placed on the qualitative advantages of reflex over traditional centralized control. Research could also focus on biological parallels and demonstrations (e.g. plant and root growth)</a:t>
            </a:r>
            <a:endParaRPr lang="en-US" sz="3200" b="0" dirty="0">
              <a:effectLst/>
            </a:endParaRPr>
          </a:p>
          <a:p>
            <a:br>
              <a:rPr lang="en-US" sz="3200" dirty="0"/>
            </a:br>
            <a:r>
              <a:rPr lang="en-US" sz="3200" dirty="0"/>
              <a:t> </a:t>
            </a:r>
          </a:p>
        </p:txBody>
      </p:sp>
      <p:pic>
        <p:nvPicPr>
          <p:cNvPr id="53" name="Picture 52" descr="A diagram of a metal structure&#10;&#10;Description automatically generated">
            <a:extLst>
              <a:ext uri="{FF2B5EF4-FFF2-40B4-BE49-F238E27FC236}">
                <a16:creationId xmlns:a16="http://schemas.microsoft.com/office/drawing/2014/main" id="{DA742FFA-208E-EF47-C92E-103956E5A18C}"/>
              </a:ext>
            </a:extLst>
          </p:cNvPr>
          <p:cNvPicPr>
            <a:picLocks noChangeAspect="1"/>
          </p:cNvPicPr>
          <p:nvPr/>
        </p:nvPicPr>
        <p:blipFill>
          <a:blip r:embed="rId6"/>
          <a:stretch>
            <a:fillRect/>
          </a:stretch>
        </p:blipFill>
        <p:spPr>
          <a:xfrm>
            <a:off x="8346623" y="23204597"/>
            <a:ext cx="7634384" cy="6346471"/>
          </a:xfrm>
          <a:prstGeom prst="rect">
            <a:avLst/>
          </a:prstGeom>
          <a:ln w="38100">
            <a:solidFill>
              <a:schemeClr val="tx1"/>
            </a:solidFill>
          </a:ln>
        </p:spPr>
      </p:pic>
      <p:pic>
        <p:nvPicPr>
          <p:cNvPr id="55" name="Picture 54" descr="A diagram of a computer system&#10;&#10;Description automatically generated">
            <a:extLst>
              <a:ext uri="{FF2B5EF4-FFF2-40B4-BE49-F238E27FC236}">
                <a16:creationId xmlns:a16="http://schemas.microsoft.com/office/drawing/2014/main" id="{12C17430-7EB7-11C3-62E1-AAD796D833DC}"/>
              </a:ext>
            </a:extLst>
          </p:cNvPr>
          <p:cNvPicPr>
            <a:picLocks noChangeAspect="1"/>
          </p:cNvPicPr>
          <p:nvPr/>
        </p:nvPicPr>
        <p:blipFill rotWithShape="1">
          <a:blip r:embed="rId7"/>
          <a:srcRect l="16558" r="16553"/>
          <a:stretch/>
        </p:blipFill>
        <p:spPr>
          <a:xfrm>
            <a:off x="17997272" y="10667292"/>
            <a:ext cx="9515181" cy="8001674"/>
          </a:xfrm>
          <a:prstGeom prst="rect">
            <a:avLst/>
          </a:prstGeom>
        </p:spPr>
      </p:pic>
      <p:sp>
        <p:nvSpPr>
          <p:cNvPr id="2" name="AutoShape 4">
            <a:extLst>
              <a:ext uri="{FF2B5EF4-FFF2-40B4-BE49-F238E27FC236}">
                <a16:creationId xmlns:a16="http://schemas.microsoft.com/office/drawing/2014/main" id="{6B4C67C7-F6A7-BE78-4893-0E884F0E2527}"/>
              </a:ext>
            </a:extLst>
          </p:cNvPr>
          <p:cNvSpPr>
            <a:spLocks noChangeAspect="1" noChangeArrowheads="1"/>
          </p:cNvSpPr>
          <p:nvPr/>
        </p:nvSpPr>
        <p:spPr bwMode="auto">
          <a:xfrm>
            <a:off x="16306800" y="208788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33" name="Group 32">
            <a:extLst>
              <a:ext uri="{FF2B5EF4-FFF2-40B4-BE49-F238E27FC236}">
                <a16:creationId xmlns:a16="http://schemas.microsoft.com/office/drawing/2014/main" id="{A455E03E-0221-5186-423F-2204ED12A211}"/>
              </a:ext>
            </a:extLst>
          </p:cNvPr>
          <p:cNvGrpSpPr/>
          <p:nvPr/>
        </p:nvGrpSpPr>
        <p:grpSpPr>
          <a:xfrm>
            <a:off x="1567156" y="13284082"/>
            <a:ext cx="5376569" cy="5611352"/>
            <a:chOff x="1567156" y="13284082"/>
            <a:chExt cx="5376569" cy="5611352"/>
          </a:xfrm>
        </p:grpSpPr>
        <p:pic>
          <p:nvPicPr>
            <p:cNvPr id="1026" name="Picture 2">
              <a:extLst>
                <a:ext uri="{FF2B5EF4-FFF2-40B4-BE49-F238E27FC236}">
                  <a16:creationId xmlns:a16="http://schemas.microsoft.com/office/drawing/2014/main" id="{3CE2FA25-A647-13BA-77A2-BE314FEB19F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567156" y="13284082"/>
              <a:ext cx="5376569" cy="478035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DB85270-36E4-BE0B-50A8-8E39B9A937FC}"/>
                </a:ext>
              </a:extLst>
            </p:cNvPr>
            <p:cNvSpPr txBox="1"/>
            <p:nvPr/>
          </p:nvSpPr>
          <p:spPr>
            <a:xfrm>
              <a:off x="1976306" y="18064437"/>
              <a:ext cx="4558269" cy="830997"/>
            </a:xfrm>
            <a:prstGeom prst="rect">
              <a:avLst/>
            </a:prstGeom>
            <a:noFill/>
          </p:spPr>
          <p:txBody>
            <a:bodyPr wrap="square" rtlCol="0">
              <a:spAutoFit/>
            </a:bodyPr>
            <a:lstStyle/>
            <a:p>
              <a:pPr algn="ctr"/>
              <a:r>
                <a:rPr lang="en-US" sz="2400" dirty="0"/>
                <a:t>Fig. 1. Labeled diagram of 6 DOF robotic arm </a:t>
              </a:r>
            </a:p>
          </p:txBody>
        </p:sp>
      </p:grpSp>
      <p:grpSp>
        <p:nvGrpSpPr>
          <p:cNvPr id="32" name="Group 31">
            <a:extLst>
              <a:ext uri="{FF2B5EF4-FFF2-40B4-BE49-F238E27FC236}">
                <a16:creationId xmlns:a16="http://schemas.microsoft.com/office/drawing/2014/main" id="{C65C63A9-DEF6-6F3F-2168-3D13A85C66C6}"/>
              </a:ext>
            </a:extLst>
          </p:cNvPr>
          <p:cNvGrpSpPr/>
          <p:nvPr/>
        </p:nvGrpSpPr>
        <p:grpSpPr>
          <a:xfrm>
            <a:off x="8068594" y="13539334"/>
            <a:ext cx="6899322" cy="5200228"/>
            <a:chOff x="7660330" y="13578827"/>
            <a:chExt cx="6899322" cy="5200228"/>
          </a:xfrm>
        </p:grpSpPr>
        <p:pic>
          <p:nvPicPr>
            <p:cNvPr id="1030" name="Picture 6">
              <a:extLst>
                <a:ext uri="{FF2B5EF4-FFF2-40B4-BE49-F238E27FC236}">
                  <a16:creationId xmlns:a16="http://schemas.microsoft.com/office/drawing/2014/main" id="{0A7D2800-4B44-3AE7-A7B9-E4FE30390D6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660330" y="13578827"/>
              <a:ext cx="6899322" cy="426477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9E58A96-BAB4-B1BF-5A7C-227D7C838218}"/>
                </a:ext>
              </a:extLst>
            </p:cNvPr>
            <p:cNvSpPr txBox="1"/>
            <p:nvPr/>
          </p:nvSpPr>
          <p:spPr>
            <a:xfrm>
              <a:off x="8086732" y="17942222"/>
              <a:ext cx="6046519" cy="836833"/>
            </a:xfrm>
            <a:prstGeom prst="rect">
              <a:avLst/>
            </a:prstGeom>
            <a:noFill/>
          </p:spPr>
          <p:txBody>
            <a:bodyPr wrap="square" rtlCol="0">
              <a:spAutoFit/>
            </a:bodyPr>
            <a:lstStyle/>
            <a:p>
              <a:pPr algn="ctr"/>
              <a:r>
                <a:rPr lang="en-US" sz="2400" dirty="0"/>
                <a:t>Fig. 2. General structure of a tendon-driven continuum robot</a:t>
              </a:r>
            </a:p>
          </p:txBody>
        </p:sp>
      </p:grpSp>
      <p:pic>
        <p:nvPicPr>
          <p:cNvPr id="12" name="Picture 11" descr="A close-up of a metal object">
            <a:extLst>
              <a:ext uri="{FF2B5EF4-FFF2-40B4-BE49-F238E27FC236}">
                <a16:creationId xmlns:a16="http://schemas.microsoft.com/office/drawing/2014/main" id="{4915602B-7C70-CE04-5449-0FB46F023B5C}"/>
              </a:ext>
            </a:extLst>
          </p:cNvPr>
          <p:cNvPicPr>
            <a:picLocks noChangeAspect="1"/>
          </p:cNvPicPr>
          <p:nvPr/>
        </p:nvPicPr>
        <p:blipFill rotWithShape="1">
          <a:blip r:embed="rId10"/>
          <a:srcRect l="18777"/>
          <a:stretch/>
        </p:blipFill>
        <p:spPr>
          <a:xfrm>
            <a:off x="3843509" y="32579440"/>
            <a:ext cx="9729869" cy="5347016"/>
          </a:xfrm>
          <a:prstGeom prst="rect">
            <a:avLst/>
          </a:prstGeom>
          <a:ln w="12700">
            <a:solidFill>
              <a:schemeClr val="tx1"/>
            </a:solidFill>
          </a:ln>
        </p:spPr>
      </p:pic>
      <p:sp>
        <p:nvSpPr>
          <p:cNvPr id="13" name="TextBox 12">
            <a:extLst>
              <a:ext uri="{FF2B5EF4-FFF2-40B4-BE49-F238E27FC236}">
                <a16:creationId xmlns:a16="http://schemas.microsoft.com/office/drawing/2014/main" id="{486CA27F-0876-C7EA-7B91-8C700F789D73}"/>
              </a:ext>
            </a:extLst>
          </p:cNvPr>
          <p:cNvSpPr txBox="1"/>
          <p:nvPr/>
        </p:nvSpPr>
        <p:spPr>
          <a:xfrm>
            <a:off x="21429222" y="18516463"/>
            <a:ext cx="9090446" cy="707886"/>
          </a:xfrm>
          <a:prstGeom prst="rect">
            <a:avLst/>
          </a:prstGeom>
          <a:noFill/>
        </p:spPr>
        <p:txBody>
          <a:bodyPr wrap="square" rtlCol="0">
            <a:spAutoFit/>
          </a:bodyPr>
          <a:lstStyle/>
          <a:p>
            <a:r>
              <a:rPr lang="en-US" sz="2000" dirty="0"/>
              <a:t>Fig. 3. How reflexes can be combined with high-level planning to achieve a more robust and organic control architecture </a:t>
            </a:r>
          </a:p>
        </p:txBody>
      </p:sp>
      <p:sp>
        <p:nvSpPr>
          <p:cNvPr id="19" name="TextBox 18">
            <a:extLst>
              <a:ext uri="{FF2B5EF4-FFF2-40B4-BE49-F238E27FC236}">
                <a16:creationId xmlns:a16="http://schemas.microsoft.com/office/drawing/2014/main" id="{9FA7DBFE-2D65-7D8C-9999-966828FA76FC}"/>
              </a:ext>
            </a:extLst>
          </p:cNvPr>
          <p:cNvSpPr txBox="1"/>
          <p:nvPr/>
        </p:nvSpPr>
        <p:spPr>
          <a:xfrm>
            <a:off x="1073071" y="28458988"/>
            <a:ext cx="7162373" cy="461665"/>
          </a:xfrm>
          <a:prstGeom prst="rect">
            <a:avLst/>
          </a:prstGeom>
          <a:noFill/>
        </p:spPr>
        <p:txBody>
          <a:bodyPr wrap="square" rtlCol="0">
            <a:spAutoFit/>
          </a:bodyPr>
          <a:lstStyle/>
          <a:p>
            <a:r>
              <a:rPr lang="en-US" sz="2400" dirty="0"/>
              <a:t>Fig. 4. Labeled diagram of continuum arm design </a:t>
            </a:r>
          </a:p>
        </p:txBody>
      </p:sp>
      <p:sp>
        <p:nvSpPr>
          <p:cNvPr id="31" name="TextBox 30">
            <a:extLst>
              <a:ext uri="{FF2B5EF4-FFF2-40B4-BE49-F238E27FC236}">
                <a16:creationId xmlns:a16="http://schemas.microsoft.com/office/drawing/2014/main" id="{AA5F35AB-8C38-ED37-BC17-1CD8A508F64C}"/>
              </a:ext>
            </a:extLst>
          </p:cNvPr>
          <p:cNvSpPr txBox="1"/>
          <p:nvPr/>
        </p:nvSpPr>
        <p:spPr>
          <a:xfrm>
            <a:off x="-249473" y="29192870"/>
            <a:ext cx="7162373" cy="461665"/>
          </a:xfrm>
          <a:prstGeom prst="rect">
            <a:avLst/>
          </a:prstGeom>
          <a:noFill/>
        </p:spPr>
        <p:txBody>
          <a:bodyPr wrap="square" rtlCol="0">
            <a:spAutoFit/>
          </a:bodyPr>
          <a:lstStyle/>
          <a:p>
            <a:pPr algn="ctr"/>
            <a:r>
              <a:rPr lang="en-US" sz="2400" dirty="0"/>
              <a:t>Fig. 5. Light sensing payload </a:t>
            </a:r>
          </a:p>
        </p:txBody>
      </p:sp>
    </p:spTree>
    <p:extLst>
      <p:ext uri="{BB962C8B-B14F-4D97-AF65-F5344CB8AC3E}">
        <p14:creationId xmlns:p14="http://schemas.microsoft.com/office/powerpoint/2010/main" val="3200057209"/>
      </p:ext>
    </p:extLst>
  </p:cSld>
  <p:clrMapOvr>
    <a:masterClrMapping/>
  </p:clrMapOvr>
</p:sld>
</file>

<file path=ppt/theme/theme1.xml><?xml version="1.0" encoding="utf-8"?>
<a:theme xmlns:a="http://schemas.openxmlformats.org/drawingml/2006/main" name="3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9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10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1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1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13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14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2_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1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4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5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6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7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8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11849</TotalTime>
  <Words>565</Words>
  <Application>Microsoft Office PowerPoint</Application>
  <PresentationFormat>Custom</PresentationFormat>
  <Paragraphs>47</Paragraphs>
  <Slides>1</Slides>
  <Notes>1</Notes>
  <HiddenSlides>0</HiddenSlides>
  <MMClips>0</MMClips>
  <ScaleCrop>false</ScaleCrop>
  <HeadingPairs>
    <vt:vector size="6" baseType="variant">
      <vt:variant>
        <vt:lpstr>Fonts Used</vt:lpstr>
      </vt:variant>
      <vt:variant>
        <vt:i4>5</vt:i4>
      </vt:variant>
      <vt:variant>
        <vt:lpstr>Theme</vt:lpstr>
      </vt:variant>
      <vt:variant>
        <vt:i4>16</vt:i4>
      </vt:variant>
      <vt:variant>
        <vt:lpstr>Slide Titles</vt:lpstr>
      </vt:variant>
      <vt:variant>
        <vt:i4>1</vt:i4>
      </vt:variant>
    </vt:vector>
  </HeadingPairs>
  <TitlesOfParts>
    <vt:vector size="22" baseType="lpstr">
      <vt:lpstr>Arial</vt:lpstr>
      <vt:lpstr>Calibri</vt:lpstr>
      <vt:lpstr>Calibri Light</vt:lpstr>
      <vt:lpstr>HelveticaNeueLT Std</vt:lpstr>
      <vt:lpstr>HelveticaNeueLT Std Blk Cn</vt:lpstr>
      <vt:lpstr>3_Custom Design</vt:lpstr>
      <vt:lpstr>2_Custom Design</vt:lpstr>
      <vt:lpstr>4_Custom Design</vt:lpstr>
      <vt:lpstr>Custom Design</vt:lpstr>
      <vt:lpstr>1_Custom Design</vt:lpstr>
      <vt:lpstr>5_Custom Design</vt:lpstr>
      <vt:lpstr>6_Custom Design</vt:lpstr>
      <vt:lpstr>7_Custom Design</vt:lpstr>
      <vt:lpstr>8_Custom Design</vt:lpstr>
      <vt:lpstr>9_Custom Design</vt:lpstr>
      <vt:lpstr>10_Custom Design</vt:lpstr>
      <vt:lpstr>11_Custom Design</vt:lpstr>
      <vt:lpstr>12_Custom Design</vt:lpstr>
      <vt:lpstr>13_Custom Design</vt:lpstr>
      <vt:lpstr>14_Custom Design</vt:lpstr>
      <vt:lpstr>2_Office 2013 - 2022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Angela Caudill</dc:creator>
  <cp:lastModifiedBy>William Weiss</cp:lastModifiedBy>
  <cp:revision>33</cp:revision>
  <dcterms:created xsi:type="dcterms:W3CDTF">2022-06-16T19:25:24Z</dcterms:created>
  <dcterms:modified xsi:type="dcterms:W3CDTF">2024-07-23T07:10:45Z</dcterms:modified>
</cp:coreProperties>
</file>

<file path=docProps/thumbnail.jpeg>
</file>